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4066" r:id="rId5"/>
    <p:sldMasterId id="2147484081" r:id="rId6"/>
  </p:sldMasterIdLst>
  <p:notesMasterIdLst>
    <p:notesMasterId r:id="rId41"/>
  </p:notesMasterIdLst>
  <p:handoutMasterIdLst>
    <p:handoutMasterId r:id="rId42"/>
  </p:handoutMasterIdLst>
  <p:sldIdLst>
    <p:sldId id="552" r:id="rId7"/>
    <p:sldId id="553" r:id="rId8"/>
    <p:sldId id="599" r:id="rId9"/>
    <p:sldId id="555" r:id="rId10"/>
    <p:sldId id="573" r:id="rId11"/>
    <p:sldId id="564" r:id="rId12"/>
    <p:sldId id="565" r:id="rId13"/>
    <p:sldId id="558" r:id="rId14"/>
    <p:sldId id="560" r:id="rId15"/>
    <p:sldId id="611" r:id="rId16"/>
    <p:sldId id="571" r:id="rId17"/>
    <p:sldId id="570" r:id="rId18"/>
    <p:sldId id="567" r:id="rId19"/>
    <p:sldId id="569" r:id="rId20"/>
    <p:sldId id="574" r:id="rId21"/>
    <p:sldId id="578" r:id="rId22"/>
    <p:sldId id="579" r:id="rId23"/>
    <p:sldId id="580" r:id="rId24"/>
    <p:sldId id="582" r:id="rId25"/>
    <p:sldId id="584" r:id="rId26"/>
    <p:sldId id="585" r:id="rId27"/>
    <p:sldId id="590" r:id="rId28"/>
    <p:sldId id="609" r:id="rId29"/>
    <p:sldId id="593" r:id="rId30"/>
    <p:sldId id="594" r:id="rId31"/>
    <p:sldId id="595" r:id="rId32"/>
    <p:sldId id="596" r:id="rId33"/>
    <p:sldId id="597" r:id="rId34"/>
    <p:sldId id="598" r:id="rId35"/>
    <p:sldId id="592" r:id="rId36"/>
    <p:sldId id="589" r:id="rId37"/>
    <p:sldId id="601" r:id="rId38"/>
    <p:sldId id="600" r:id="rId39"/>
    <p:sldId id="602" r:id="rId40"/>
  </p:sldIdLst>
  <p:sldSz cx="9144000" cy="6858000" type="screen4x3"/>
  <p:notesSz cx="6807200" cy="9939338"/>
  <p:defaultTextStyle>
    <a:defPPr>
      <a:defRPr lang="ja-JP"/>
    </a:defPPr>
    <a:lvl1pPr algn="l" rtl="0" fontAlgn="base">
      <a:spcBef>
        <a:spcPct val="0"/>
      </a:spcBef>
      <a:spcAft>
        <a:spcPct val="0"/>
      </a:spcAft>
      <a:defRPr kumimoji="1" sz="1000" kern="1200">
        <a:solidFill>
          <a:schemeClr val="tx1"/>
        </a:solidFill>
        <a:latin typeface="Arial" pitchFamily="34" charset="0"/>
        <a:ea typeface="ＭＳ Ｐゴシック" pitchFamily="50" charset="-128"/>
        <a:cs typeface="+mn-cs"/>
      </a:defRPr>
    </a:lvl1pPr>
    <a:lvl2pPr marL="457200" algn="l" rtl="0" fontAlgn="base">
      <a:spcBef>
        <a:spcPct val="0"/>
      </a:spcBef>
      <a:spcAft>
        <a:spcPct val="0"/>
      </a:spcAft>
      <a:defRPr kumimoji="1" sz="1000" kern="1200">
        <a:solidFill>
          <a:schemeClr val="tx1"/>
        </a:solidFill>
        <a:latin typeface="Arial" pitchFamily="34" charset="0"/>
        <a:ea typeface="ＭＳ Ｐゴシック" pitchFamily="50" charset="-128"/>
        <a:cs typeface="+mn-cs"/>
      </a:defRPr>
    </a:lvl2pPr>
    <a:lvl3pPr marL="914400" algn="l" rtl="0" fontAlgn="base">
      <a:spcBef>
        <a:spcPct val="0"/>
      </a:spcBef>
      <a:spcAft>
        <a:spcPct val="0"/>
      </a:spcAft>
      <a:defRPr kumimoji="1" sz="1000" kern="1200">
        <a:solidFill>
          <a:schemeClr val="tx1"/>
        </a:solidFill>
        <a:latin typeface="Arial" pitchFamily="34" charset="0"/>
        <a:ea typeface="ＭＳ Ｐゴシック" pitchFamily="50" charset="-128"/>
        <a:cs typeface="+mn-cs"/>
      </a:defRPr>
    </a:lvl3pPr>
    <a:lvl4pPr marL="1371600" algn="l" rtl="0" fontAlgn="base">
      <a:spcBef>
        <a:spcPct val="0"/>
      </a:spcBef>
      <a:spcAft>
        <a:spcPct val="0"/>
      </a:spcAft>
      <a:defRPr kumimoji="1" sz="1000" kern="1200">
        <a:solidFill>
          <a:schemeClr val="tx1"/>
        </a:solidFill>
        <a:latin typeface="Arial" pitchFamily="34" charset="0"/>
        <a:ea typeface="ＭＳ Ｐゴシック" pitchFamily="50" charset="-128"/>
        <a:cs typeface="+mn-cs"/>
      </a:defRPr>
    </a:lvl4pPr>
    <a:lvl5pPr marL="1828800" algn="l" rtl="0" fontAlgn="base">
      <a:spcBef>
        <a:spcPct val="0"/>
      </a:spcBef>
      <a:spcAft>
        <a:spcPct val="0"/>
      </a:spcAft>
      <a:defRPr kumimoji="1" sz="1000"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sz="1000"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sz="1000"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sz="1000"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sz="1000" kern="1200">
        <a:solidFill>
          <a:schemeClr val="tx1"/>
        </a:solidFill>
        <a:latin typeface="Arial" pitchFamily="34"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0">
          <p15:clr>
            <a:srgbClr val="A4A3A4"/>
          </p15:clr>
        </p15:guide>
        <p15:guide id="2" pos="214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菅野史織_A3V18" initials="収納・菅野" lastIdx="6" clrIdx="6">
    <p:extLst>
      <p:ext uri="{19B8F6BF-5375-455C-9EA6-DF929625EA0E}">
        <p15:presenceInfo xmlns:p15="http://schemas.microsoft.com/office/powerpoint/2012/main" userId="菅野史織_A3V18" providerId="None"/>
      </p:ext>
    </p:extLst>
  </p:cmAuthor>
  <p:cmAuthor id="1" name="あゆみ 鈴木" initials="あ鈴" lastIdx="0" clrIdx="0">
    <p:extLst>
      <p:ext uri="{19B8F6BF-5375-455C-9EA6-DF929625EA0E}">
        <p15:presenceInfo xmlns:p15="http://schemas.microsoft.com/office/powerpoint/2012/main" userId="S-1-5-21-280667221-3263179891-662001267-222351" providerId="AD"/>
      </p:ext>
    </p:extLst>
  </p:cmAuthor>
  <p:cmAuthor id="8" name="中川真規子_A3V11" initials="中川真規子_A3V11" lastIdx="2" clrIdx="7">
    <p:extLst>
      <p:ext uri="{19B8F6BF-5375-455C-9EA6-DF929625EA0E}">
        <p15:presenceInfo xmlns:p15="http://schemas.microsoft.com/office/powerpoint/2012/main" userId="S::3319121@msad.ms-ad-ins.com::18f04b2e-bfc0-4510-bf92-9ff64032e77a" providerId="AD"/>
      </p:ext>
    </p:extLst>
  </p:cmAuthor>
  <p:cmAuthor id="2" name="澤谷克哉_A3D12" initials="澤谷克哉_A3D12" lastIdx="3" clrIdx="1">
    <p:extLst>
      <p:ext uri="{19B8F6BF-5375-455C-9EA6-DF929625EA0E}">
        <p15:presenceInfo xmlns:p15="http://schemas.microsoft.com/office/powerpoint/2012/main" userId="S::3655202@msad.ms-ad-ins.com::a9c6cb11-e588-48e3-abfa-0a7ae1e30166" providerId="AD"/>
      </p:ext>
    </p:extLst>
  </p:cmAuthor>
  <p:cmAuthor id="3" name="家永達義_A3N80" initials="家永達義_A3N80" lastIdx="3" clrIdx="2">
    <p:extLst>
      <p:ext uri="{19B8F6BF-5375-455C-9EA6-DF929625EA0E}">
        <p15:presenceInfo xmlns:p15="http://schemas.microsoft.com/office/powerpoint/2012/main" userId="S::0031623@msad.ms-ad-ins.com::04eaaf36-2e99-4714-a9b0-f8b436d5ee8e" providerId="AD"/>
      </p:ext>
    </p:extLst>
  </p:cmAuthor>
  <p:cmAuthor id="4" name="吉澤一毅_A3V18" initials="吉澤一毅_A3V18" lastIdx="2" clrIdx="3">
    <p:extLst>
      <p:ext uri="{19B8F6BF-5375-455C-9EA6-DF929625EA0E}">
        <p15:presenceInfo xmlns:p15="http://schemas.microsoft.com/office/powerpoint/2012/main" userId="S::3614140@msad.ms-ad-ins.com::16933f8b-cd1c-4baa-9ad0-a5cfabaa7071" providerId="AD"/>
      </p:ext>
    </p:extLst>
  </p:cmAuthor>
  <p:cmAuthor id="5" name="鈴木麻子_A3J26" initials="鈴木麻子_A3J26" lastIdx="2" clrIdx="4">
    <p:extLst>
      <p:ext uri="{19B8F6BF-5375-455C-9EA6-DF929625EA0E}">
        <p15:presenceInfo xmlns:p15="http://schemas.microsoft.com/office/powerpoint/2012/main" userId="S::3596125@msad.ms-ad-ins.com::7a25021e-fce5-4616-97fc-2ef67592291f" providerId="AD"/>
      </p:ext>
    </p:extLst>
  </p:cmAuthor>
  <p:cmAuthor id="6" name="小西菜摘_A3J26" initials="小西菜摘_A3J26" lastIdx="11" clrIdx="5">
    <p:extLst>
      <p:ext uri="{19B8F6BF-5375-455C-9EA6-DF929625EA0E}">
        <p15:presenceInfo xmlns:p15="http://schemas.microsoft.com/office/powerpoint/2012/main" userId="S::3636488@msad.ms-ad-ins.com::dd8c6406-7539-4af8-8508-be4ae913e6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333399"/>
    <a:srgbClr val="FF3399"/>
    <a:srgbClr val="FF6600"/>
    <a:srgbClr val="CCFFFF"/>
    <a:srgbClr val="FF0066"/>
    <a:srgbClr val="FFFFCC"/>
    <a:srgbClr val="0066FF"/>
    <a:srgbClr val="99FFCC"/>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67" autoAdjust="0"/>
    <p:restoredTop sz="88686" autoAdjust="0"/>
  </p:normalViewPr>
  <p:slideViewPr>
    <p:cSldViewPr snapToGrid="0">
      <p:cViewPr>
        <p:scale>
          <a:sx n="50" d="100"/>
          <a:sy n="50" d="100"/>
        </p:scale>
        <p:origin x="1950" y="300"/>
      </p:cViewPr>
      <p:guideLst>
        <p:guide orient="horz" pos="2160"/>
        <p:guide pos="2880"/>
      </p:guideLst>
    </p:cSldViewPr>
  </p:slideViewPr>
  <p:outlineViewPr>
    <p:cViewPr>
      <p:scale>
        <a:sx n="33" d="100"/>
        <a:sy n="33" d="100"/>
      </p:scale>
      <p:origin x="0" y="-2442"/>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49" d="100"/>
          <a:sy n="49" d="100"/>
        </p:scale>
        <p:origin x="2916" y="42"/>
      </p:cViewPr>
      <p:guideLst>
        <p:guide orient="horz" pos="3130"/>
        <p:guide pos="2143"/>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commentAuthors" Target="commentAuthors.xml"/><Relationship Id="rId4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鈴木麻子_A3J26" userId="7a25021e-fce5-4616-97fc-2ef67592291f" providerId="ADAL" clId="{E38ABB19-C7DD-474E-A0F4-0184C8859157}"/>
    <pc:docChg chg="modSld">
      <pc:chgData name="鈴木麻子_A3J26" userId="7a25021e-fce5-4616-97fc-2ef67592291f" providerId="ADAL" clId="{E38ABB19-C7DD-474E-A0F4-0184C8859157}" dt="2023-08-08T06:56:52.924" v="333" actId="255"/>
      <pc:docMkLst>
        <pc:docMk/>
      </pc:docMkLst>
      <pc:sldChg chg="addSp modSp mod modNotes">
        <pc:chgData name="鈴木麻子_A3J26" userId="7a25021e-fce5-4616-97fc-2ef67592291f" providerId="ADAL" clId="{E38ABB19-C7DD-474E-A0F4-0184C8859157}" dt="2023-08-08T06:56:52.924" v="333" actId="255"/>
        <pc:sldMkLst>
          <pc:docMk/>
          <pc:sldMk cId="2499263008" sldId="610"/>
        </pc:sldMkLst>
        <pc:spChg chg="add mod">
          <ac:chgData name="鈴木麻子_A3J26" userId="7a25021e-fce5-4616-97fc-2ef67592291f" providerId="ADAL" clId="{E38ABB19-C7DD-474E-A0F4-0184C8859157}" dt="2023-08-08T06:53:25.994" v="90"/>
          <ac:spMkLst>
            <pc:docMk/>
            <pc:sldMk cId="2499263008" sldId="610"/>
            <ac:spMk id="8" creationId="{32C497E8-854F-4CC8-AD92-5BEA4B43BC5B}"/>
          </ac:spMkLst>
        </pc:spChg>
        <pc:spChg chg="mod">
          <ac:chgData name="鈴木麻子_A3J26" userId="7a25021e-fce5-4616-97fc-2ef67592291f" providerId="ADAL" clId="{E38ABB19-C7DD-474E-A0F4-0184C8859157}" dt="2023-08-08T06:52:14.741" v="5" actId="1076"/>
          <ac:spMkLst>
            <pc:docMk/>
            <pc:sldMk cId="2499263008" sldId="610"/>
            <ac:spMk id="24" creationId="{9B942D9C-8AA9-42FA-944B-1D0B09AB019E}"/>
          </ac:spMkLst>
        </pc:spChg>
        <pc:spChg chg="mod">
          <ac:chgData name="鈴木麻子_A3J26" userId="7a25021e-fce5-4616-97fc-2ef67592291f" providerId="ADAL" clId="{E38ABB19-C7DD-474E-A0F4-0184C8859157}" dt="2023-08-08T06:52:18.641" v="6" actId="1076"/>
          <ac:spMkLst>
            <pc:docMk/>
            <pc:sldMk cId="2499263008" sldId="610"/>
            <ac:spMk id="25" creationId="{57C8560C-778F-49FD-BBC0-BDF48E7E01EB}"/>
          </ac:spMkLst>
        </pc:spChg>
      </pc:sldChg>
    </pc:docChg>
  </pc:docChgLst>
  <pc:docChgLst>
    <pc:chgData name="鈴木麻子_A3J26" userId="7a25021e-fce5-4616-97fc-2ef67592291f" providerId="ADAL" clId="{AC2DA86D-3B3E-4BFE-AE12-4363683B7F9B}"/>
    <pc:docChg chg="delSld modSld">
      <pc:chgData name="鈴木麻子_A3J26" userId="7a25021e-fce5-4616-97fc-2ef67592291f" providerId="ADAL" clId="{AC2DA86D-3B3E-4BFE-AE12-4363683B7F9B}" dt="2023-09-21T03:55:17.416" v="1"/>
      <pc:docMkLst>
        <pc:docMk/>
      </pc:docMkLst>
      <pc:sldChg chg="del">
        <pc:chgData name="鈴木麻子_A3J26" userId="7a25021e-fce5-4616-97fc-2ef67592291f" providerId="ADAL" clId="{AC2DA86D-3B3E-4BFE-AE12-4363683B7F9B}" dt="2023-09-21T03:55:17.416" v="1"/>
        <pc:sldMkLst>
          <pc:docMk/>
          <pc:sldMk cId="0" sldId="552"/>
        </pc:sldMkLst>
      </pc:sldChg>
    </pc:docChg>
  </pc:docChgLst>
  <pc:docChgLst>
    <pc:chgData name="鈴木麻子_A3J26" userId="7a25021e-fce5-4616-97fc-2ef67592291f" providerId="ADAL" clId="{B25B7536-FB52-4625-AA2C-106B43964D17}"/>
    <pc:docChg chg="undo custSel addSld delSld modSld modMainMaster">
      <pc:chgData name="鈴木麻子_A3J26" userId="7a25021e-fce5-4616-97fc-2ef67592291f" providerId="ADAL" clId="{B25B7536-FB52-4625-AA2C-106B43964D17}" dt="2023-08-25T07:14:34.148" v="78" actId="20577"/>
      <pc:docMkLst>
        <pc:docMk/>
      </pc:docMkLst>
      <pc:sldChg chg="del">
        <pc:chgData name="鈴木麻子_A3J26" userId="7a25021e-fce5-4616-97fc-2ef67592291f" providerId="ADAL" clId="{B25B7536-FB52-4625-AA2C-106B43964D17}" dt="2023-08-25T06:56:20.325" v="36"/>
        <pc:sldMkLst>
          <pc:docMk/>
          <pc:sldMk cId="2619901288" sldId="557"/>
        </pc:sldMkLst>
      </pc:sldChg>
      <pc:sldChg chg="modNotes">
        <pc:chgData name="鈴木麻子_A3J26" userId="7a25021e-fce5-4616-97fc-2ef67592291f" providerId="ADAL" clId="{B25B7536-FB52-4625-AA2C-106B43964D17}" dt="2023-08-25T06:47:09.713" v="33" actId="207"/>
        <pc:sldMkLst>
          <pc:docMk/>
          <pc:sldMk cId="2360527160" sldId="604"/>
        </pc:sldMkLst>
      </pc:sldChg>
      <pc:sldChg chg="delSp del mod modNotes">
        <pc:chgData name="鈴木麻子_A3J26" userId="7a25021e-fce5-4616-97fc-2ef67592291f" providerId="ADAL" clId="{B25B7536-FB52-4625-AA2C-106B43964D17}" dt="2023-08-25T07:00:09.147" v="71" actId="47"/>
        <pc:sldMkLst>
          <pc:docMk/>
          <pc:sldMk cId="2499263008" sldId="610"/>
        </pc:sldMkLst>
        <pc:spChg chg="del">
          <ac:chgData name="鈴木麻子_A3J26" userId="7a25021e-fce5-4616-97fc-2ef67592291f" providerId="ADAL" clId="{B25B7536-FB52-4625-AA2C-106B43964D17}" dt="2023-08-25T06:35:37.464" v="1" actId="478"/>
          <ac:spMkLst>
            <pc:docMk/>
            <pc:sldMk cId="2499263008" sldId="610"/>
            <ac:spMk id="7" creationId="{A85F69EC-EBA4-4B49-BD83-39C401BCD7D5}"/>
          </ac:spMkLst>
        </pc:spChg>
        <pc:spChg chg="del">
          <ac:chgData name="鈴木麻子_A3J26" userId="7a25021e-fce5-4616-97fc-2ef67592291f" providerId="ADAL" clId="{B25B7536-FB52-4625-AA2C-106B43964D17}" dt="2023-08-25T06:35:39.887" v="3" actId="478"/>
          <ac:spMkLst>
            <pc:docMk/>
            <pc:sldMk cId="2499263008" sldId="610"/>
            <ac:spMk id="8" creationId="{32C497E8-854F-4CC8-AD92-5BEA4B43BC5B}"/>
          </ac:spMkLst>
        </pc:spChg>
        <pc:spChg chg="del">
          <ac:chgData name="鈴木麻子_A3J26" userId="7a25021e-fce5-4616-97fc-2ef67592291f" providerId="ADAL" clId="{B25B7536-FB52-4625-AA2C-106B43964D17}" dt="2023-08-25T06:35:38.721" v="2" actId="478"/>
          <ac:spMkLst>
            <pc:docMk/>
            <pc:sldMk cId="2499263008" sldId="610"/>
            <ac:spMk id="15" creationId="{DAF44ABB-59F8-4E44-BFEE-613A9C7EBBAC}"/>
          </ac:spMkLst>
        </pc:spChg>
        <pc:spChg chg="del">
          <ac:chgData name="鈴木麻子_A3J26" userId="7a25021e-fce5-4616-97fc-2ef67592291f" providerId="ADAL" clId="{B25B7536-FB52-4625-AA2C-106B43964D17}" dt="2023-08-25T06:35:40.711" v="4" actId="478"/>
          <ac:spMkLst>
            <pc:docMk/>
            <pc:sldMk cId="2499263008" sldId="610"/>
            <ac:spMk id="16" creationId="{84959577-7BDA-4F6A-AC06-20662FEADFE8}"/>
          </ac:spMkLst>
        </pc:spChg>
        <pc:spChg chg="del">
          <ac:chgData name="鈴木麻子_A3J26" userId="7a25021e-fce5-4616-97fc-2ef67592291f" providerId="ADAL" clId="{B25B7536-FB52-4625-AA2C-106B43964D17}" dt="2023-08-25T06:35:36.307" v="0" actId="478"/>
          <ac:spMkLst>
            <pc:docMk/>
            <pc:sldMk cId="2499263008" sldId="610"/>
            <ac:spMk id="17" creationId="{524C8DFC-EA12-488E-8A1A-2FEC418B880D}"/>
          </ac:spMkLst>
        </pc:spChg>
        <pc:picChg chg="del">
          <ac:chgData name="鈴木麻子_A3J26" userId="7a25021e-fce5-4616-97fc-2ef67592291f" providerId="ADAL" clId="{B25B7536-FB52-4625-AA2C-106B43964D17}" dt="2023-08-25T06:56:14.415" v="35"/>
          <ac:picMkLst>
            <pc:docMk/>
            <pc:sldMk cId="2499263008" sldId="610"/>
            <ac:picMk id="9" creationId="{C3B4F6E2-A3F0-48CF-AEAE-581A3956BED3}"/>
          </ac:picMkLst>
        </pc:picChg>
      </pc:sldChg>
      <pc:sldChg chg="new del">
        <pc:chgData name="鈴木麻子_A3J26" userId="7a25021e-fce5-4616-97fc-2ef67592291f" providerId="ADAL" clId="{B25B7536-FB52-4625-AA2C-106B43964D17}" dt="2023-08-25T06:57:35.871" v="43" actId="680"/>
        <pc:sldMkLst>
          <pc:docMk/>
          <pc:sldMk cId="1736097644" sldId="611"/>
        </pc:sldMkLst>
      </pc:sldChg>
      <pc:sldChg chg="addSp delSp modSp add del mod modNotes modNotesTx">
        <pc:chgData name="鈴木麻子_A3J26" userId="7a25021e-fce5-4616-97fc-2ef67592291f" providerId="ADAL" clId="{B25B7536-FB52-4625-AA2C-106B43964D17}" dt="2023-08-25T07:14:34.148" v="78" actId="20577"/>
        <pc:sldMkLst>
          <pc:docMk/>
          <pc:sldMk cId="2809691783" sldId="611"/>
        </pc:sldMkLst>
        <pc:spChg chg="add del">
          <ac:chgData name="鈴木麻子_A3J26" userId="7a25021e-fce5-4616-97fc-2ef67592291f" providerId="ADAL" clId="{B25B7536-FB52-4625-AA2C-106B43964D17}" dt="2023-08-25T06:58:02.838" v="47" actId="478"/>
          <ac:spMkLst>
            <pc:docMk/>
            <pc:sldMk cId="2809691783" sldId="611"/>
            <ac:spMk id="5" creationId="{00000000-0000-0000-0000-000000000000}"/>
          </ac:spMkLst>
        </pc:spChg>
        <pc:spChg chg="del">
          <ac:chgData name="鈴木麻子_A3J26" userId="7a25021e-fce5-4616-97fc-2ef67592291f" providerId="ADAL" clId="{B25B7536-FB52-4625-AA2C-106B43964D17}" dt="2023-08-25T06:56:55.039" v="38" actId="478"/>
          <ac:spMkLst>
            <pc:docMk/>
            <pc:sldMk cId="2809691783" sldId="611"/>
            <ac:spMk id="10" creationId="{00000000-0000-0000-0000-000000000000}"/>
          </ac:spMkLst>
        </pc:spChg>
        <pc:spChg chg="del">
          <ac:chgData name="鈴木麻子_A3J26" userId="7a25021e-fce5-4616-97fc-2ef67592291f" providerId="ADAL" clId="{B25B7536-FB52-4625-AA2C-106B43964D17}" dt="2023-08-25T06:58:05.161" v="49" actId="478"/>
          <ac:spMkLst>
            <pc:docMk/>
            <pc:sldMk cId="2809691783" sldId="611"/>
            <ac:spMk id="13" creationId="{00000000-0000-0000-0000-000000000000}"/>
          </ac:spMkLst>
        </pc:spChg>
        <pc:spChg chg="del">
          <ac:chgData name="鈴木麻子_A3J26" userId="7a25021e-fce5-4616-97fc-2ef67592291f" providerId="ADAL" clId="{B25B7536-FB52-4625-AA2C-106B43964D17}" dt="2023-08-25T06:58:06.919" v="51" actId="478"/>
          <ac:spMkLst>
            <pc:docMk/>
            <pc:sldMk cId="2809691783" sldId="611"/>
            <ac:spMk id="14" creationId="{00000000-0000-0000-0000-000000000000}"/>
          </ac:spMkLst>
        </pc:spChg>
        <pc:spChg chg="del">
          <ac:chgData name="鈴木麻子_A3J26" userId="7a25021e-fce5-4616-97fc-2ef67592291f" providerId="ADAL" clId="{B25B7536-FB52-4625-AA2C-106B43964D17}" dt="2023-08-25T06:58:09.095" v="54" actId="478"/>
          <ac:spMkLst>
            <pc:docMk/>
            <pc:sldMk cId="2809691783" sldId="611"/>
            <ac:spMk id="15" creationId="{00000000-0000-0000-0000-000000000000}"/>
          </ac:spMkLst>
        </pc:spChg>
        <pc:spChg chg="del">
          <ac:chgData name="鈴木麻子_A3J26" userId="7a25021e-fce5-4616-97fc-2ef67592291f" providerId="ADAL" clId="{B25B7536-FB52-4625-AA2C-106B43964D17}" dt="2023-08-25T06:58:06.132" v="50" actId="478"/>
          <ac:spMkLst>
            <pc:docMk/>
            <pc:sldMk cId="2809691783" sldId="611"/>
            <ac:spMk id="16" creationId="{00000000-0000-0000-0000-000000000000}"/>
          </ac:spMkLst>
        </pc:spChg>
        <pc:spChg chg="mod">
          <ac:chgData name="鈴木麻子_A3J26" userId="7a25021e-fce5-4616-97fc-2ef67592291f" providerId="ADAL" clId="{B25B7536-FB52-4625-AA2C-106B43964D17}" dt="2023-08-25T07:00:20.800" v="76"/>
          <ac:spMkLst>
            <pc:docMk/>
            <pc:sldMk cId="2809691783" sldId="611"/>
            <ac:spMk id="17" creationId="{00000000-0000-0000-0000-000000000000}"/>
          </ac:spMkLst>
        </pc:spChg>
        <pc:spChg chg="add mod">
          <ac:chgData name="鈴木麻子_A3J26" userId="7a25021e-fce5-4616-97fc-2ef67592291f" providerId="ADAL" clId="{B25B7536-FB52-4625-AA2C-106B43964D17}" dt="2023-08-25T06:58:48.046" v="58"/>
          <ac:spMkLst>
            <pc:docMk/>
            <pc:sldMk cId="2809691783" sldId="611"/>
            <ac:spMk id="18" creationId="{735850B1-D850-4353-BB90-208564A4B2ED}"/>
          </ac:spMkLst>
        </pc:spChg>
        <pc:spChg chg="add mod">
          <ac:chgData name="鈴木麻子_A3J26" userId="7a25021e-fce5-4616-97fc-2ef67592291f" providerId="ADAL" clId="{B25B7536-FB52-4625-AA2C-106B43964D17}" dt="2023-08-25T06:58:48.046" v="58"/>
          <ac:spMkLst>
            <pc:docMk/>
            <pc:sldMk cId="2809691783" sldId="611"/>
            <ac:spMk id="19" creationId="{FCD8A34C-7DDE-42AE-8521-92C771B94C7F}"/>
          </ac:spMkLst>
        </pc:spChg>
        <pc:spChg chg="add mod">
          <ac:chgData name="鈴木麻子_A3J26" userId="7a25021e-fce5-4616-97fc-2ef67592291f" providerId="ADAL" clId="{B25B7536-FB52-4625-AA2C-106B43964D17}" dt="2023-08-25T06:58:54.357" v="59" actId="207"/>
          <ac:spMkLst>
            <pc:docMk/>
            <pc:sldMk cId="2809691783" sldId="611"/>
            <ac:spMk id="21" creationId="{0DD92610-6EC6-4243-8D2E-544D9C49A1E9}"/>
          </ac:spMkLst>
        </pc:spChg>
        <pc:spChg chg="del">
          <ac:chgData name="鈴木麻子_A3J26" userId="7a25021e-fce5-4616-97fc-2ef67592291f" providerId="ADAL" clId="{B25B7536-FB52-4625-AA2C-106B43964D17}" dt="2023-08-25T06:58:07.567" v="52" actId="478"/>
          <ac:spMkLst>
            <pc:docMk/>
            <pc:sldMk cId="2809691783" sldId="611"/>
            <ac:spMk id="22" creationId="{00000000-0000-0000-0000-000000000000}"/>
          </ac:spMkLst>
        </pc:spChg>
        <pc:spChg chg="del">
          <ac:chgData name="鈴木麻子_A3J26" userId="7a25021e-fce5-4616-97fc-2ef67592291f" providerId="ADAL" clId="{B25B7536-FB52-4625-AA2C-106B43964D17}" dt="2023-08-25T06:58:08.294" v="53" actId="478"/>
          <ac:spMkLst>
            <pc:docMk/>
            <pc:sldMk cId="2809691783" sldId="611"/>
            <ac:spMk id="24" creationId="{00000000-0000-0000-0000-000000000000}"/>
          </ac:spMkLst>
        </pc:spChg>
        <pc:spChg chg="add mod">
          <ac:chgData name="鈴木麻子_A3J26" userId="7a25021e-fce5-4616-97fc-2ef67592291f" providerId="ADAL" clId="{B25B7536-FB52-4625-AA2C-106B43964D17}" dt="2023-08-25T06:58:48.046" v="58"/>
          <ac:spMkLst>
            <pc:docMk/>
            <pc:sldMk cId="2809691783" sldId="611"/>
            <ac:spMk id="25" creationId="{4205A519-DD23-421D-A99F-21D7D70EC1EA}"/>
          </ac:spMkLst>
        </pc:spChg>
        <pc:spChg chg="add mod">
          <ac:chgData name="鈴木麻子_A3J26" userId="7a25021e-fce5-4616-97fc-2ef67592291f" providerId="ADAL" clId="{B25B7536-FB52-4625-AA2C-106B43964D17}" dt="2023-08-25T06:59:19.999" v="68" actId="207"/>
          <ac:spMkLst>
            <pc:docMk/>
            <pc:sldMk cId="2809691783" sldId="611"/>
            <ac:spMk id="26" creationId="{24BF3E35-64F2-4FD0-9245-D93FA7351FCF}"/>
          </ac:spMkLst>
        </pc:spChg>
        <pc:spChg chg="add mod">
          <ac:chgData name="鈴木麻子_A3J26" userId="7a25021e-fce5-4616-97fc-2ef67592291f" providerId="ADAL" clId="{B25B7536-FB52-4625-AA2C-106B43964D17}" dt="2023-08-25T06:59:26.631" v="69" actId="207"/>
          <ac:spMkLst>
            <pc:docMk/>
            <pc:sldMk cId="2809691783" sldId="611"/>
            <ac:spMk id="27" creationId="{D2898FB2-45DC-446B-AB8A-E060C89C669F}"/>
          </ac:spMkLst>
        </pc:spChg>
        <pc:spChg chg="add mod ord">
          <ac:chgData name="鈴木麻子_A3J26" userId="7a25021e-fce5-4616-97fc-2ef67592291f" providerId="ADAL" clId="{B25B7536-FB52-4625-AA2C-106B43964D17}" dt="2023-08-25T06:59:14.006" v="66" actId="166"/>
          <ac:spMkLst>
            <pc:docMk/>
            <pc:sldMk cId="2809691783" sldId="611"/>
            <ac:spMk id="28" creationId="{32BE3D07-5733-4C25-9446-71F6A941EB15}"/>
          </ac:spMkLst>
        </pc:spChg>
        <pc:spChg chg="add mod ord">
          <ac:chgData name="鈴木麻子_A3J26" userId="7a25021e-fce5-4616-97fc-2ef67592291f" providerId="ADAL" clId="{B25B7536-FB52-4625-AA2C-106B43964D17}" dt="2023-08-25T06:59:16.885" v="67" actId="1076"/>
          <ac:spMkLst>
            <pc:docMk/>
            <pc:sldMk cId="2809691783" sldId="611"/>
            <ac:spMk id="29" creationId="{08374C69-E6C2-40CB-8DF9-A7A1FFE34280}"/>
          </ac:spMkLst>
        </pc:spChg>
        <pc:picChg chg="add del">
          <ac:chgData name="鈴木麻子_A3J26" userId="7a25021e-fce5-4616-97fc-2ef67592291f" providerId="ADAL" clId="{B25B7536-FB52-4625-AA2C-106B43964D17}" dt="2023-08-25T06:58:03.772" v="48" actId="478"/>
          <ac:picMkLst>
            <pc:docMk/>
            <pc:sldMk cId="2809691783" sldId="611"/>
            <ac:picMk id="8" creationId="{00000000-0000-0000-0000-000000000000}"/>
          </ac:picMkLst>
        </pc:picChg>
        <pc:picChg chg="add mod">
          <ac:chgData name="鈴木麻子_A3J26" userId="7a25021e-fce5-4616-97fc-2ef67592291f" providerId="ADAL" clId="{B25B7536-FB52-4625-AA2C-106B43964D17}" dt="2023-08-25T06:58:48.046" v="58"/>
          <ac:picMkLst>
            <pc:docMk/>
            <pc:sldMk cId="2809691783" sldId="611"/>
            <ac:picMk id="20" creationId="{4A99296E-60C7-43D5-8C9A-B65115C3F18B}"/>
          </ac:picMkLst>
        </pc:picChg>
      </pc:sldChg>
      <pc:sldMasterChg chg="addSp modSldLayout">
        <pc:chgData name="鈴木麻子_A3J26" userId="7a25021e-fce5-4616-97fc-2ef67592291f" providerId="ADAL" clId="{B25B7536-FB52-4625-AA2C-106B43964D17}" dt="2023-08-25T06:58:17.300" v="55"/>
        <pc:sldMasterMkLst>
          <pc:docMk/>
          <pc:sldMasterMk cId="1642588479" sldId="2147484081"/>
        </pc:sldMasterMkLst>
        <pc:picChg chg="add">
          <ac:chgData name="鈴木麻子_A3J26" userId="7a25021e-fce5-4616-97fc-2ef67592291f" providerId="ADAL" clId="{B25B7536-FB52-4625-AA2C-106B43964D17}" dt="2023-08-25T06:58:17.300" v="55"/>
          <ac:picMkLst>
            <pc:docMk/>
            <pc:sldMasterMk cId="1642588479" sldId="2147484081"/>
            <ac:picMk id="7" creationId="{95450D38-3DFB-444A-BA74-6432F28B4F5D}"/>
          </ac:picMkLst>
        </pc:picChg>
        <pc:sldLayoutChg chg="addSp">
          <pc:chgData name="鈴木麻子_A3J26" userId="7a25021e-fce5-4616-97fc-2ef67592291f" providerId="ADAL" clId="{B25B7536-FB52-4625-AA2C-106B43964D17}" dt="2023-08-25T06:58:17.300" v="55"/>
          <pc:sldLayoutMkLst>
            <pc:docMk/>
            <pc:sldMasterMk cId="1642588479" sldId="2147484081"/>
            <pc:sldLayoutMk cId="3026606770" sldId="2147484082"/>
          </pc:sldLayoutMkLst>
          <pc:spChg chg="add">
            <ac:chgData name="鈴木麻子_A3J26" userId="7a25021e-fce5-4616-97fc-2ef67592291f" providerId="ADAL" clId="{B25B7536-FB52-4625-AA2C-106B43964D17}" dt="2023-08-25T06:58:17.300" v="55"/>
            <ac:spMkLst>
              <pc:docMk/>
              <pc:sldMasterMk cId="1642588479" sldId="2147484081"/>
              <pc:sldLayoutMk cId="3026606770" sldId="2147484082"/>
              <ac:spMk id="7" creationId="{14EF3689-BCBF-4B58-9E32-C7E14ED3D369}"/>
            </ac:spMkLst>
          </pc:spChg>
        </pc:sldLayoutChg>
        <pc:sldLayoutChg chg="addSp">
          <pc:chgData name="鈴木麻子_A3J26" userId="7a25021e-fce5-4616-97fc-2ef67592291f" providerId="ADAL" clId="{B25B7536-FB52-4625-AA2C-106B43964D17}" dt="2023-08-25T06:58:17.300" v="55"/>
          <pc:sldLayoutMkLst>
            <pc:docMk/>
            <pc:sldMasterMk cId="1642588479" sldId="2147484081"/>
            <pc:sldLayoutMk cId="2219568342" sldId="2147484083"/>
          </pc:sldLayoutMkLst>
          <pc:spChg chg="add">
            <ac:chgData name="鈴木麻子_A3J26" userId="7a25021e-fce5-4616-97fc-2ef67592291f" providerId="ADAL" clId="{B25B7536-FB52-4625-AA2C-106B43964D17}" dt="2023-08-25T06:58:17.300" v="55"/>
            <ac:spMkLst>
              <pc:docMk/>
              <pc:sldMasterMk cId="1642588479" sldId="2147484081"/>
              <pc:sldLayoutMk cId="2219568342" sldId="2147484083"/>
              <ac:spMk id="7" creationId="{B70B6AE0-34E2-44E9-B66A-8B801844BB44}"/>
            </ac:spMkLst>
          </pc:spChg>
        </pc:sldLayoutChg>
      </pc:sldMasterChg>
      <pc:sldMasterChg chg="addSp modSldLayout">
        <pc:chgData name="鈴木麻子_A3J26" userId="7a25021e-fce5-4616-97fc-2ef67592291f" providerId="ADAL" clId="{B25B7536-FB52-4625-AA2C-106B43964D17}" dt="2023-08-25T06:58:18.914" v="56"/>
        <pc:sldMasterMkLst>
          <pc:docMk/>
          <pc:sldMasterMk cId="3998960081" sldId="2147484093"/>
        </pc:sldMasterMkLst>
        <pc:picChg chg="add">
          <ac:chgData name="鈴木麻子_A3J26" userId="7a25021e-fce5-4616-97fc-2ef67592291f" providerId="ADAL" clId="{B25B7536-FB52-4625-AA2C-106B43964D17}" dt="2023-08-25T06:58:18.914" v="56"/>
          <ac:picMkLst>
            <pc:docMk/>
            <pc:sldMasterMk cId="3998960081" sldId="2147484093"/>
            <ac:picMk id="7" creationId="{60CB9D02-A516-432B-AF5C-EE1AB3CE0847}"/>
          </ac:picMkLst>
        </pc:picChg>
        <pc:sldLayoutChg chg="addSp">
          <pc:chgData name="鈴木麻子_A3J26" userId="7a25021e-fce5-4616-97fc-2ef67592291f" providerId="ADAL" clId="{B25B7536-FB52-4625-AA2C-106B43964D17}" dt="2023-08-25T06:58:18.914" v="56"/>
          <pc:sldLayoutMkLst>
            <pc:docMk/>
            <pc:sldMasterMk cId="3998960081" sldId="2147484093"/>
            <pc:sldLayoutMk cId="3818605265" sldId="2147484094"/>
          </pc:sldLayoutMkLst>
          <pc:spChg chg="add">
            <ac:chgData name="鈴木麻子_A3J26" userId="7a25021e-fce5-4616-97fc-2ef67592291f" providerId="ADAL" clId="{B25B7536-FB52-4625-AA2C-106B43964D17}" dt="2023-08-25T06:58:18.914" v="56"/>
            <ac:spMkLst>
              <pc:docMk/>
              <pc:sldMasterMk cId="3998960081" sldId="2147484093"/>
              <pc:sldLayoutMk cId="3818605265" sldId="2147484094"/>
              <ac:spMk id="7" creationId="{68DC5396-51C5-41B9-BD4F-8FA7B09AA9A4}"/>
            </ac:spMkLst>
          </pc:spChg>
        </pc:sldLayoutChg>
        <pc:sldLayoutChg chg="addSp">
          <pc:chgData name="鈴木麻子_A3J26" userId="7a25021e-fce5-4616-97fc-2ef67592291f" providerId="ADAL" clId="{B25B7536-FB52-4625-AA2C-106B43964D17}" dt="2023-08-25T06:58:18.914" v="56"/>
          <pc:sldLayoutMkLst>
            <pc:docMk/>
            <pc:sldMasterMk cId="3998960081" sldId="2147484093"/>
            <pc:sldLayoutMk cId="1470225194" sldId="2147484095"/>
          </pc:sldLayoutMkLst>
          <pc:spChg chg="add">
            <ac:chgData name="鈴木麻子_A3J26" userId="7a25021e-fce5-4616-97fc-2ef67592291f" providerId="ADAL" clId="{B25B7536-FB52-4625-AA2C-106B43964D17}" dt="2023-08-25T06:58:18.914" v="56"/>
            <ac:spMkLst>
              <pc:docMk/>
              <pc:sldMasterMk cId="3998960081" sldId="2147484093"/>
              <pc:sldLayoutMk cId="1470225194" sldId="2147484095"/>
              <ac:spMk id="7" creationId="{99134B4C-9078-4D0B-829C-23DA2ED36AB0}"/>
            </ac:spMkLst>
          </pc:spChg>
        </pc:sldLayoutChg>
      </pc:sldMasterChg>
      <pc:sldMasterChg chg="addSp modSldLayout">
        <pc:chgData name="鈴木麻子_A3J26" userId="7a25021e-fce5-4616-97fc-2ef67592291f" providerId="ADAL" clId="{B25B7536-FB52-4625-AA2C-106B43964D17}" dt="2023-08-25T06:58:20.839" v="57"/>
        <pc:sldMasterMkLst>
          <pc:docMk/>
          <pc:sldMasterMk cId="3848186628" sldId="2147484105"/>
        </pc:sldMasterMkLst>
        <pc:picChg chg="add">
          <ac:chgData name="鈴木麻子_A3J26" userId="7a25021e-fce5-4616-97fc-2ef67592291f" providerId="ADAL" clId="{B25B7536-FB52-4625-AA2C-106B43964D17}" dt="2023-08-25T06:58:20.839" v="57"/>
          <ac:picMkLst>
            <pc:docMk/>
            <pc:sldMasterMk cId="3848186628" sldId="2147484105"/>
            <ac:picMk id="7" creationId="{70547B73-3B03-491D-9640-0A58CD744508}"/>
          </ac:picMkLst>
        </pc:picChg>
        <pc:sldLayoutChg chg="addSp">
          <pc:chgData name="鈴木麻子_A3J26" userId="7a25021e-fce5-4616-97fc-2ef67592291f" providerId="ADAL" clId="{B25B7536-FB52-4625-AA2C-106B43964D17}" dt="2023-08-25T06:58:20.839" v="57"/>
          <pc:sldLayoutMkLst>
            <pc:docMk/>
            <pc:sldMasterMk cId="3848186628" sldId="2147484105"/>
            <pc:sldLayoutMk cId="4258378604" sldId="2147484106"/>
          </pc:sldLayoutMkLst>
          <pc:spChg chg="add">
            <ac:chgData name="鈴木麻子_A3J26" userId="7a25021e-fce5-4616-97fc-2ef67592291f" providerId="ADAL" clId="{B25B7536-FB52-4625-AA2C-106B43964D17}" dt="2023-08-25T06:58:20.839" v="57"/>
            <ac:spMkLst>
              <pc:docMk/>
              <pc:sldMasterMk cId="3848186628" sldId="2147484105"/>
              <pc:sldLayoutMk cId="4258378604" sldId="2147484106"/>
              <ac:spMk id="7" creationId="{213C6F93-0542-49D8-B478-81FCA4E8E74C}"/>
            </ac:spMkLst>
          </pc:spChg>
        </pc:sldLayoutChg>
        <pc:sldLayoutChg chg="addSp">
          <pc:chgData name="鈴木麻子_A3J26" userId="7a25021e-fce5-4616-97fc-2ef67592291f" providerId="ADAL" clId="{B25B7536-FB52-4625-AA2C-106B43964D17}" dt="2023-08-25T06:58:20.839" v="57"/>
          <pc:sldLayoutMkLst>
            <pc:docMk/>
            <pc:sldMasterMk cId="3848186628" sldId="2147484105"/>
            <pc:sldLayoutMk cId="4272928549" sldId="2147484107"/>
          </pc:sldLayoutMkLst>
          <pc:spChg chg="add">
            <ac:chgData name="鈴木麻子_A3J26" userId="7a25021e-fce5-4616-97fc-2ef67592291f" providerId="ADAL" clId="{B25B7536-FB52-4625-AA2C-106B43964D17}" dt="2023-08-25T06:58:20.839" v="57"/>
            <ac:spMkLst>
              <pc:docMk/>
              <pc:sldMasterMk cId="3848186628" sldId="2147484105"/>
              <pc:sldLayoutMk cId="4272928549" sldId="2147484107"/>
              <ac:spMk id="7" creationId="{AFE17FC3-F27B-408E-84B8-FCFFDAAA26DD}"/>
            </ac:spMkLst>
          </pc:spChg>
        </pc:sldLayoutChg>
      </pc:sldMasterChg>
    </pc:docChg>
  </pc:docChgLst>
  <pc:docChgLst>
    <pc:chgData name="小西菜摘_A3J26" userId="dd8c6406-7539-4af8-8508-be4ae913e659" providerId="ADAL" clId="{0DC61408-3E95-4169-B620-4764CA6D7A36}"/>
    <pc:docChg chg="custSel modSld">
      <pc:chgData name="小西菜摘_A3J26" userId="dd8c6406-7539-4af8-8508-be4ae913e659" providerId="ADAL" clId="{0DC61408-3E95-4169-B620-4764CA6D7A36}" dt="2024-02-06T01:15:03.516" v="17" actId="20577"/>
      <pc:docMkLst>
        <pc:docMk/>
      </pc:docMkLst>
      <pc:sldChg chg="addCm">
        <pc:chgData name="小西菜摘_A3J26" userId="dd8c6406-7539-4af8-8508-be4ae913e659" providerId="ADAL" clId="{0DC61408-3E95-4169-B620-4764CA6D7A36}" dt="2024-02-06T01:10:18.370" v="0" actId="1589"/>
        <pc:sldMkLst>
          <pc:docMk/>
          <pc:sldMk cId="613868702" sldId="555"/>
        </pc:sldMkLst>
      </pc:sldChg>
      <pc:sldChg chg="addCm modCm">
        <pc:chgData name="小西菜摘_A3J26" userId="dd8c6406-7539-4af8-8508-be4ae913e659" providerId="ADAL" clId="{0DC61408-3E95-4169-B620-4764CA6D7A36}" dt="2024-02-06T01:11:38.644" v="2"/>
        <pc:sldMkLst>
          <pc:docMk/>
          <pc:sldMk cId="1294837079" sldId="580"/>
        </pc:sldMkLst>
      </pc:sldChg>
      <pc:sldChg chg="modSp mod modCm">
        <pc:chgData name="小西菜摘_A3J26" userId="dd8c6406-7539-4af8-8508-be4ae913e659" providerId="ADAL" clId="{0DC61408-3E95-4169-B620-4764CA6D7A36}" dt="2024-02-06T01:15:03.516" v="17" actId="20577"/>
        <pc:sldMkLst>
          <pc:docMk/>
          <pc:sldMk cId="3505393675" sldId="584"/>
        </pc:sldMkLst>
        <pc:spChg chg="mod">
          <ac:chgData name="小西菜摘_A3J26" userId="dd8c6406-7539-4af8-8508-be4ae913e659" providerId="ADAL" clId="{0DC61408-3E95-4169-B620-4764CA6D7A36}" dt="2024-02-06T01:15:00.508" v="14" actId="6549"/>
          <ac:spMkLst>
            <pc:docMk/>
            <pc:sldMk cId="3505393675" sldId="584"/>
            <ac:spMk id="9" creationId="{D085DFBF-58CF-4FBA-A53D-49EBC22D0D89}"/>
          </ac:spMkLst>
        </pc:spChg>
        <pc:spChg chg="mod">
          <ac:chgData name="小西菜摘_A3J26" userId="dd8c6406-7539-4af8-8508-be4ae913e659" providerId="ADAL" clId="{0DC61408-3E95-4169-B620-4764CA6D7A36}" dt="2024-02-06T01:15:03.516" v="17" actId="20577"/>
          <ac:spMkLst>
            <pc:docMk/>
            <pc:sldMk cId="3505393675" sldId="584"/>
            <ac:spMk id="17" creationId="{00000000-0000-0000-0000-000000000000}"/>
          </ac:spMkLst>
        </pc:spChg>
      </pc:sldChg>
    </pc:docChg>
  </pc:docChgLst>
  <pc:docChgLst>
    <pc:chgData name="家永達義_A3N80" userId="04eaaf36-2e99-4714-a9b0-f8b436d5ee8e" providerId="ADAL" clId="{132421F3-7293-4D19-BAEA-06DF18095C51}"/>
    <pc:docChg chg="undo custSel modSld">
      <pc:chgData name="家永達義_A3N80" userId="04eaaf36-2e99-4714-a9b0-f8b436d5ee8e" providerId="ADAL" clId="{132421F3-7293-4D19-BAEA-06DF18095C51}" dt="2023-11-21T02:04:16.694" v="24"/>
      <pc:docMkLst>
        <pc:docMk/>
      </pc:docMkLst>
      <pc:sldChg chg="addCm modCm">
        <pc:chgData name="家永達義_A3N80" userId="04eaaf36-2e99-4714-a9b0-f8b436d5ee8e" providerId="ADAL" clId="{132421F3-7293-4D19-BAEA-06DF18095C51}" dt="2023-11-21T01:56:36.604" v="1" actId="1589"/>
        <pc:sldMkLst>
          <pc:docMk/>
          <pc:sldMk cId="4254953154" sldId="573"/>
        </pc:sldMkLst>
      </pc:sldChg>
      <pc:sldChg chg="addCm modCm">
        <pc:chgData name="家永達義_A3N80" userId="04eaaf36-2e99-4714-a9b0-f8b436d5ee8e" providerId="ADAL" clId="{132421F3-7293-4D19-BAEA-06DF18095C51}" dt="2023-11-21T02:04:16.694" v="24"/>
        <pc:sldMkLst>
          <pc:docMk/>
          <pc:sldMk cId="252125673" sldId="594"/>
        </pc:sldMkLst>
      </pc:sldChg>
      <pc:sldChg chg="modSp mod addCm modCm">
        <pc:chgData name="家永達義_A3N80" userId="04eaaf36-2e99-4714-a9b0-f8b436d5ee8e" providerId="ADAL" clId="{132421F3-7293-4D19-BAEA-06DF18095C51}" dt="2023-11-21T02:02:36.343" v="22"/>
        <pc:sldMkLst>
          <pc:docMk/>
          <pc:sldMk cId="2448992998" sldId="609"/>
        </pc:sldMkLst>
        <pc:graphicFrameChg chg="mod modGraphic">
          <ac:chgData name="家永達義_A3N80" userId="04eaaf36-2e99-4714-a9b0-f8b436d5ee8e" providerId="ADAL" clId="{132421F3-7293-4D19-BAEA-06DF18095C51}" dt="2023-11-21T02:01:02.700" v="19" actId="207"/>
          <ac:graphicFrameMkLst>
            <pc:docMk/>
            <pc:sldMk cId="2448992998" sldId="609"/>
            <ac:graphicFrameMk id="6" creationId="{00000000-0000-0000-0000-000000000000}"/>
          </ac:graphicFrameMkLst>
        </pc:graphicFrameChg>
      </pc:sldChg>
    </pc:docChg>
  </pc:docChgLst>
  <pc:docChgLst>
    <pc:chgData name="鈴木麻子_A3J26" userId="7a25021e-fce5-4616-97fc-2ef67592291f" providerId="ADAL" clId="{EE0FDC12-B7DC-4F2A-9D82-46FF87B0E770}"/>
    <pc:docChg chg="undo custSel modSld">
      <pc:chgData name="鈴木麻子_A3J26" userId="7a25021e-fce5-4616-97fc-2ef67592291f" providerId="ADAL" clId="{EE0FDC12-B7DC-4F2A-9D82-46FF87B0E770}" dt="2024-02-06T00:57:06.627" v="508" actId="478"/>
      <pc:docMkLst>
        <pc:docMk/>
      </pc:docMkLst>
      <pc:sldChg chg="modNotes">
        <pc:chgData name="鈴木麻子_A3J26" userId="7a25021e-fce5-4616-97fc-2ef67592291f" providerId="ADAL" clId="{EE0FDC12-B7DC-4F2A-9D82-46FF87B0E770}" dt="2024-02-06T00:57:06.627" v="508" actId="478"/>
        <pc:sldMkLst>
          <pc:docMk/>
          <pc:sldMk cId="613868702" sldId="555"/>
        </pc:sldMkLst>
      </pc:sldChg>
      <pc:sldChg chg="modNotes">
        <pc:chgData name="鈴木麻子_A3J26" userId="7a25021e-fce5-4616-97fc-2ef67592291f" providerId="ADAL" clId="{EE0FDC12-B7DC-4F2A-9D82-46FF87B0E770}" dt="2024-02-06T00:44:41.881" v="221"/>
        <pc:sldMkLst>
          <pc:docMk/>
          <pc:sldMk cId="1294837079" sldId="580"/>
        </pc:sldMkLst>
      </pc:sldChg>
    </pc:docChg>
  </pc:docChgLst>
  <pc:docChgLst>
    <pc:chgData name="小泉学_A3V18" userId="d94bb2ec-1b49-45ff-86e1-466a67f8a889" providerId="ADAL" clId="{0B41B911-5296-49DA-9ACA-20A94C9EA013}"/>
    <pc:docChg chg="custSel addSld modSld">
      <pc:chgData name="小泉学_A3V18" userId="d94bb2ec-1b49-45ff-86e1-466a67f8a889" providerId="ADAL" clId="{0B41B911-5296-49DA-9ACA-20A94C9EA013}" dt="2023-07-28T01:34:53.698" v="944" actId="20577"/>
      <pc:docMkLst>
        <pc:docMk/>
      </pc:docMkLst>
      <pc:sldChg chg="addSp modSp mod">
        <pc:chgData name="小泉学_A3V18" userId="d94bb2ec-1b49-45ff-86e1-466a67f8a889" providerId="ADAL" clId="{0B41B911-5296-49DA-9ACA-20A94C9EA013}" dt="2023-07-28T01:18:52.439" v="420" actId="1076"/>
        <pc:sldMkLst>
          <pc:docMk/>
          <pc:sldMk cId="2619901288" sldId="557"/>
        </pc:sldMkLst>
        <pc:spChg chg="add mod">
          <ac:chgData name="小泉学_A3V18" userId="d94bb2ec-1b49-45ff-86e1-466a67f8a889" providerId="ADAL" clId="{0B41B911-5296-49DA-9ACA-20A94C9EA013}" dt="2023-07-28T01:18:52.439" v="420" actId="1076"/>
          <ac:spMkLst>
            <pc:docMk/>
            <pc:sldMk cId="2619901288" sldId="557"/>
            <ac:spMk id="11" creationId="{D2255E60-9DB7-402A-A239-4D7D351B6E59}"/>
          </ac:spMkLst>
        </pc:spChg>
      </pc:sldChg>
      <pc:sldChg chg="addSp delSp modSp add mod modNotesTx">
        <pc:chgData name="小泉学_A3V18" userId="d94bb2ec-1b49-45ff-86e1-466a67f8a889" providerId="ADAL" clId="{0B41B911-5296-49DA-9ACA-20A94C9EA013}" dt="2023-07-28T01:34:53.698" v="944" actId="20577"/>
        <pc:sldMkLst>
          <pc:docMk/>
          <pc:sldMk cId="2499263008" sldId="610"/>
        </pc:sldMkLst>
        <pc:spChg chg="mod">
          <ac:chgData name="小泉学_A3V18" userId="d94bb2ec-1b49-45ff-86e1-466a67f8a889" providerId="ADAL" clId="{0B41B911-5296-49DA-9ACA-20A94C9EA013}" dt="2023-07-28T01:15:48.786" v="84" actId="20577"/>
          <ac:spMkLst>
            <pc:docMk/>
            <pc:sldMk cId="2499263008" sldId="610"/>
            <ac:spMk id="3" creationId="{00000000-0000-0000-0000-000000000000}"/>
          </ac:spMkLst>
        </pc:spChg>
        <pc:spChg chg="del">
          <ac:chgData name="小泉学_A3V18" userId="d94bb2ec-1b49-45ff-86e1-466a67f8a889" providerId="ADAL" clId="{0B41B911-5296-49DA-9ACA-20A94C9EA013}" dt="2023-07-28T01:15:00.180" v="35" actId="478"/>
          <ac:spMkLst>
            <pc:docMk/>
            <pc:sldMk cId="2499263008" sldId="610"/>
            <ac:spMk id="7" creationId="{00000000-0000-0000-0000-000000000000}"/>
          </ac:spMkLst>
        </pc:spChg>
        <pc:spChg chg="del">
          <ac:chgData name="小泉学_A3V18" userId="d94bb2ec-1b49-45ff-86e1-466a67f8a889" providerId="ADAL" clId="{0B41B911-5296-49DA-9ACA-20A94C9EA013}" dt="2023-07-28T01:15:00.180" v="35" actId="478"/>
          <ac:spMkLst>
            <pc:docMk/>
            <pc:sldMk cId="2499263008" sldId="610"/>
            <ac:spMk id="8" creationId="{00000000-0000-0000-0000-000000000000}"/>
          </ac:spMkLst>
        </pc:spChg>
        <pc:spChg chg="del">
          <ac:chgData name="小泉学_A3V18" userId="d94bb2ec-1b49-45ff-86e1-466a67f8a889" providerId="ADAL" clId="{0B41B911-5296-49DA-9ACA-20A94C9EA013}" dt="2023-07-28T01:15:00.180" v="35" actId="478"/>
          <ac:spMkLst>
            <pc:docMk/>
            <pc:sldMk cId="2499263008" sldId="610"/>
            <ac:spMk id="12" creationId="{00000000-0000-0000-0000-000000000000}"/>
          </ac:spMkLst>
        </pc:spChg>
        <pc:spChg chg="mod">
          <ac:chgData name="小泉学_A3V18" userId="d94bb2ec-1b49-45ff-86e1-466a67f8a889" providerId="ADAL" clId="{0B41B911-5296-49DA-9ACA-20A94C9EA013}" dt="2023-07-28T01:18:38.995" v="418" actId="1076"/>
          <ac:spMkLst>
            <pc:docMk/>
            <pc:sldMk cId="2499263008" sldId="610"/>
            <ac:spMk id="14" creationId="{00000000-0000-0000-0000-000000000000}"/>
          </ac:spMkLst>
        </pc:spChg>
        <pc:spChg chg="del">
          <ac:chgData name="小泉学_A3V18" userId="d94bb2ec-1b49-45ff-86e1-466a67f8a889" providerId="ADAL" clId="{0B41B911-5296-49DA-9ACA-20A94C9EA013}" dt="2023-07-28T01:15:00.180" v="35" actId="478"/>
          <ac:spMkLst>
            <pc:docMk/>
            <pc:sldMk cId="2499263008" sldId="610"/>
            <ac:spMk id="15" creationId="{00000000-0000-0000-0000-000000000000}"/>
          </ac:spMkLst>
        </pc:spChg>
        <pc:spChg chg="del">
          <ac:chgData name="小泉学_A3V18" userId="d94bb2ec-1b49-45ff-86e1-466a67f8a889" providerId="ADAL" clId="{0B41B911-5296-49DA-9ACA-20A94C9EA013}" dt="2023-07-28T01:15:00.180" v="35" actId="478"/>
          <ac:spMkLst>
            <pc:docMk/>
            <pc:sldMk cId="2499263008" sldId="610"/>
            <ac:spMk id="16" creationId="{00000000-0000-0000-0000-000000000000}"/>
          </ac:spMkLst>
        </pc:spChg>
        <pc:spChg chg="del">
          <ac:chgData name="小泉学_A3V18" userId="d94bb2ec-1b49-45ff-86e1-466a67f8a889" providerId="ADAL" clId="{0B41B911-5296-49DA-9ACA-20A94C9EA013}" dt="2023-07-28T01:15:52.220" v="85" actId="478"/>
          <ac:spMkLst>
            <pc:docMk/>
            <pc:sldMk cId="2499263008" sldId="610"/>
            <ac:spMk id="17" creationId="{00000000-0000-0000-0000-000000000000}"/>
          </ac:spMkLst>
        </pc:spChg>
        <pc:spChg chg="del">
          <ac:chgData name="小泉学_A3V18" userId="d94bb2ec-1b49-45ff-86e1-466a67f8a889" providerId="ADAL" clId="{0B41B911-5296-49DA-9ACA-20A94C9EA013}" dt="2023-07-28T01:15:03.789" v="36" actId="478"/>
          <ac:spMkLst>
            <pc:docMk/>
            <pc:sldMk cId="2499263008" sldId="610"/>
            <ac:spMk id="18" creationId="{00000000-0000-0000-0000-000000000000}"/>
          </ac:spMkLst>
        </pc:spChg>
        <pc:spChg chg="del">
          <ac:chgData name="小泉学_A3V18" userId="d94bb2ec-1b49-45ff-86e1-466a67f8a889" providerId="ADAL" clId="{0B41B911-5296-49DA-9ACA-20A94C9EA013}" dt="2023-07-28T01:15:03.789" v="36" actId="478"/>
          <ac:spMkLst>
            <pc:docMk/>
            <pc:sldMk cId="2499263008" sldId="610"/>
            <ac:spMk id="19" creationId="{00000000-0000-0000-0000-000000000000}"/>
          </ac:spMkLst>
        </pc:spChg>
        <pc:spChg chg="add mod">
          <ac:chgData name="小泉学_A3V18" userId="d94bb2ec-1b49-45ff-86e1-466a67f8a889" providerId="ADAL" clId="{0B41B911-5296-49DA-9ACA-20A94C9EA013}" dt="2023-07-28T01:18:01.915" v="417" actId="1076"/>
          <ac:spMkLst>
            <pc:docMk/>
            <pc:sldMk cId="2499263008" sldId="610"/>
            <ac:spMk id="23" creationId="{35802FDB-FE4D-4B0C-BFD2-FE2AA25C77D0}"/>
          </ac:spMkLst>
        </pc:spChg>
        <pc:spChg chg="add mod">
          <ac:chgData name="小泉学_A3V18" userId="d94bb2ec-1b49-45ff-86e1-466a67f8a889" providerId="ADAL" clId="{0B41B911-5296-49DA-9ACA-20A94C9EA013}" dt="2023-07-28T01:31:17.580" v="574" actId="14100"/>
          <ac:spMkLst>
            <pc:docMk/>
            <pc:sldMk cId="2499263008" sldId="610"/>
            <ac:spMk id="24" creationId="{9B942D9C-8AA9-42FA-944B-1D0B09AB019E}"/>
          </ac:spMkLst>
        </pc:spChg>
        <pc:spChg chg="add mod">
          <ac:chgData name="小泉学_A3V18" userId="d94bb2ec-1b49-45ff-86e1-466a67f8a889" providerId="ADAL" clId="{0B41B911-5296-49DA-9ACA-20A94C9EA013}" dt="2023-07-28T01:31:27.325" v="582" actId="1036"/>
          <ac:spMkLst>
            <pc:docMk/>
            <pc:sldMk cId="2499263008" sldId="610"/>
            <ac:spMk id="25" creationId="{57C8560C-778F-49FD-BBC0-BDF48E7E01EB}"/>
          </ac:spMkLst>
        </pc:spChg>
        <pc:picChg chg="del">
          <ac:chgData name="小泉学_A3V18" userId="d94bb2ec-1b49-45ff-86e1-466a67f8a889" providerId="ADAL" clId="{0B41B911-5296-49DA-9ACA-20A94C9EA013}" dt="2023-07-28T01:15:00.180" v="35" actId="478"/>
          <ac:picMkLst>
            <pc:docMk/>
            <pc:sldMk cId="2499263008" sldId="610"/>
            <ac:picMk id="9" creationId="{00000000-0000-0000-0000-000000000000}"/>
          </ac:picMkLst>
        </pc:picChg>
        <pc:picChg chg="del">
          <ac:chgData name="小泉学_A3V18" userId="d94bb2ec-1b49-45ff-86e1-466a67f8a889" providerId="ADAL" clId="{0B41B911-5296-49DA-9ACA-20A94C9EA013}" dt="2023-07-28T01:15:00.180" v="35" actId="478"/>
          <ac:picMkLst>
            <pc:docMk/>
            <pc:sldMk cId="2499263008" sldId="610"/>
            <ac:picMk id="10" creationId="{00000000-0000-0000-0000-000000000000}"/>
          </ac:picMkLst>
        </pc:picChg>
        <pc:picChg chg="mod">
          <ac:chgData name="小泉学_A3V18" userId="d94bb2ec-1b49-45ff-86e1-466a67f8a889" providerId="ADAL" clId="{0B41B911-5296-49DA-9ACA-20A94C9EA013}" dt="2023-07-28T01:18:38.995" v="418" actId="1076"/>
          <ac:picMkLst>
            <pc:docMk/>
            <pc:sldMk cId="2499263008" sldId="610"/>
            <ac:picMk id="13" creationId="{00000000-0000-0000-0000-000000000000}"/>
          </ac:picMkLst>
        </pc:picChg>
      </pc:sldChg>
    </pc:docChg>
  </pc:docChgLst>
  <pc:docChgLst>
    <pc:chgData name="吉澤一毅_A3V18" userId="16933f8b-cd1c-4baa-9ad0-a5cfabaa7071" providerId="ADAL" clId="{131922D1-34AE-4871-88A1-4D6E665685D3}"/>
    <pc:docChg chg="custSel modSld">
      <pc:chgData name="吉澤一毅_A3V18" userId="16933f8b-cd1c-4baa-9ad0-a5cfabaa7071" providerId="ADAL" clId="{131922D1-34AE-4871-88A1-4D6E665685D3}" dt="2023-11-22T03:20:35.077" v="146"/>
      <pc:docMkLst>
        <pc:docMk/>
      </pc:docMkLst>
      <pc:sldChg chg="modCm">
        <pc:chgData name="吉澤一毅_A3V18" userId="16933f8b-cd1c-4baa-9ad0-a5cfabaa7071" providerId="ADAL" clId="{131922D1-34AE-4871-88A1-4D6E665685D3}" dt="2023-11-22T03:15:16.130" v="0"/>
        <pc:sldMkLst>
          <pc:docMk/>
          <pc:sldMk cId="4254953154" sldId="573"/>
        </pc:sldMkLst>
      </pc:sldChg>
      <pc:sldChg chg="addSp modSp mod addCm modCm">
        <pc:chgData name="吉澤一毅_A3V18" userId="16933f8b-cd1c-4baa-9ad0-a5cfabaa7071" providerId="ADAL" clId="{131922D1-34AE-4871-88A1-4D6E665685D3}" dt="2023-11-22T03:20:35.077" v="146"/>
        <pc:sldMkLst>
          <pc:docMk/>
          <pc:sldMk cId="2809691783" sldId="611"/>
        </pc:sldMkLst>
        <pc:spChg chg="add mod">
          <ac:chgData name="吉澤一毅_A3V18" userId="16933f8b-cd1c-4baa-9ad0-a5cfabaa7071" providerId="ADAL" clId="{131922D1-34AE-4871-88A1-4D6E665685D3}" dt="2023-11-22T03:19:09.773" v="144"/>
          <ac:spMkLst>
            <pc:docMk/>
            <pc:sldMk cId="2809691783" sldId="611"/>
            <ac:spMk id="15" creationId="{A8979A66-64DE-42EA-996B-2C33368BB5A2}"/>
          </ac:spMkLst>
        </pc:spChg>
        <pc:spChg chg="mod">
          <ac:chgData name="吉澤一毅_A3V18" userId="16933f8b-cd1c-4baa-9ad0-a5cfabaa7071" providerId="ADAL" clId="{131922D1-34AE-4871-88A1-4D6E665685D3}" dt="2023-11-22T03:18:05.306" v="4"/>
          <ac:spMkLst>
            <pc:docMk/>
            <pc:sldMk cId="2809691783" sldId="611"/>
            <ac:spMk id="21" creationId="{0DD92610-6EC6-4243-8D2E-544D9C49A1E9}"/>
          </ac:spMkLst>
        </pc:spChg>
      </pc:sldChg>
    </pc:docChg>
  </pc:docChgLst>
  <pc:docChgLst>
    <pc:chgData name="中川真規子_A3V11" userId="18f04b2e-bfc0-4510-bf92-9ff64032e77a" providerId="ADAL" clId="{6F5B4DA6-80F8-4C87-A839-612374B07B45}"/>
    <pc:docChg chg="undo custSel modSld">
      <pc:chgData name="中川真規子_A3V11" userId="18f04b2e-bfc0-4510-bf92-9ff64032e77a" providerId="ADAL" clId="{6F5B4DA6-80F8-4C87-A839-612374B07B45}" dt="2024-02-01T00:32:04.043" v="12" actId="1592"/>
      <pc:docMkLst>
        <pc:docMk/>
      </pc:docMkLst>
      <pc:sldChg chg="addSp delSp mod addCm delCm modCm">
        <pc:chgData name="中川真規子_A3V11" userId="18f04b2e-bfc0-4510-bf92-9ff64032e77a" providerId="ADAL" clId="{6F5B4DA6-80F8-4C87-A839-612374B07B45}" dt="2024-02-01T00:32:04.043" v="12" actId="1592"/>
        <pc:sldMkLst>
          <pc:docMk/>
          <pc:sldMk cId="2474931816" sldId="589"/>
        </pc:sldMkLst>
        <pc:spChg chg="add del">
          <ac:chgData name="中川真規子_A3V11" userId="18f04b2e-bfc0-4510-bf92-9ff64032e77a" providerId="ADAL" clId="{6F5B4DA6-80F8-4C87-A839-612374B07B45}" dt="2024-02-01T00:31:09.942" v="9" actId="478"/>
          <ac:spMkLst>
            <pc:docMk/>
            <pc:sldMk cId="2474931816" sldId="589"/>
            <ac:spMk id="18" creationId="{00000000-0000-0000-0000-000000000000}"/>
          </ac:spMkLst>
        </pc:spChg>
      </pc:sldChg>
      <pc:sldChg chg="modSp mod addCm modCm">
        <pc:chgData name="中川真規子_A3V11" userId="18f04b2e-bfc0-4510-bf92-9ff64032e77a" providerId="ADAL" clId="{6F5B4DA6-80F8-4C87-A839-612374B07B45}" dt="2024-02-01T00:18:41.633" v="6"/>
        <pc:sldMkLst>
          <pc:docMk/>
          <pc:sldMk cId="3606132675" sldId="593"/>
        </pc:sldMkLst>
        <pc:spChg chg="mod">
          <ac:chgData name="中川真規子_A3V11" userId="18f04b2e-bfc0-4510-bf92-9ff64032e77a" providerId="ADAL" clId="{6F5B4DA6-80F8-4C87-A839-612374B07B45}" dt="2024-02-01T00:18:25.186" v="4"/>
          <ac:spMkLst>
            <pc:docMk/>
            <pc:sldMk cId="3606132675" sldId="593"/>
            <ac:spMk id="15" creationId="{00000000-0000-0000-0000-000000000000}"/>
          </ac:spMkLst>
        </pc:spChg>
      </pc:sldChg>
    </pc:docChg>
  </pc:docChgLst>
  <pc:docChgLst>
    <pc:chgData name="菅野史織_A3V18" userId="025c9686-2126-4d54-8ac5-7ffadee67ca2" providerId="ADAL" clId="{AA623F9E-7178-4C27-B872-B76BC5837418}"/>
    <pc:docChg chg="undo custSel modSld">
      <pc:chgData name="菅野史織_A3V18" userId="025c9686-2126-4d54-8ac5-7ffadee67ca2" providerId="ADAL" clId="{AA623F9E-7178-4C27-B872-B76BC5837418}" dt="2024-01-16T11:11:04.723" v="1070"/>
      <pc:docMkLst>
        <pc:docMk/>
      </pc:docMkLst>
      <pc:sldChg chg="addCm delCm modCm modNotesTx">
        <pc:chgData name="菅野史織_A3V18" userId="025c9686-2126-4d54-8ac5-7ffadee67ca2" providerId="ADAL" clId="{AA623F9E-7178-4C27-B872-B76BC5837418}" dt="2024-01-16T11:01:16.019" v="564" actId="400"/>
        <pc:sldMkLst>
          <pc:docMk/>
          <pc:sldMk cId="613868702" sldId="555"/>
        </pc:sldMkLst>
      </pc:sldChg>
      <pc:sldChg chg="addCm modCm modNotesTx">
        <pc:chgData name="菅野史織_A3V18" userId="025c9686-2126-4d54-8ac5-7ffadee67ca2" providerId="ADAL" clId="{AA623F9E-7178-4C27-B872-B76BC5837418}" dt="2024-01-16T11:08:04.315" v="1067" actId="20577"/>
        <pc:sldMkLst>
          <pc:docMk/>
          <pc:sldMk cId="4197032869" sldId="564"/>
        </pc:sldMkLst>
      </pc:sldChg>
      <pc:sldChg chg="addCm modCm modNotesTx">
        <pc:chgData name="菅野史織_A3V18" userId="025c9686-2126-4d54-8ac5-7ffadee67ca2" providerId="ADAL" clId="{AA623F9E-7178-4C27-B872-B76BC5837418}" dt="2024-01-16T11:04:29.084" v="823"/>
        <pc:sldMkLst>
          <pc:docMk/>
          <pc:sldMk cId="4254953154" sldId="573"/>
        </pc:sldMkLst>
      </pc:sldChg>
      <pc:sldChg chg="addCm modCm modNotesTx">
        <pc:chgData name="菅野史織_A3V18" userId="025c9686-2126-4d54-8ac5-7ffadee67ca2" providerId="ADAL" clId="{AA623F9E-7178-4C27-B872-B76BC5837418}" dt="2024-01-16T11:11:04.723" v="1070"/>
        <pc:sldMkLst>
          <pc:docMk/>
          <pc:sldMk cId="2495331886" sldId="574"/>
        </pc:sldMkLst>
      </pc:sldChg>
      <pc:sldChg chg="addCm modCm modNotes">
        <pc:chgData name="菅野史織_A3V18" userId="025c9686-2126-4d54-8ac5-7ffadee67ca2" providerId="ADAL" clId="{AA623F9E-7178-4C27-B872-B76BC5837418}" dt="2024-01-16T10:52:35.970" v="91"/>
        <pc:sldMkLst>
          <pc:docMk/>
          <pc:sldMk cId="2246601403" sldId="599"/>
        </pc:sldMkLst>
      </pc:sldChg>
    </pc:docChg>
  </pc:docChgLst>
  <pc:docChgLst>
    <pc:chgData name="鈴木麻子_A3J26" userId="7a25021e-fce5-4616-97fc-2ef67592291f" providerId="ADAL" clId="{50446E95-2F75-4E86-BEF4-1E3BE3B64ABE}"/>
    <pc:docChg chg="custSel">
      <pc:chgData name="鈴木麻子_A3J26" userId="7a25021e-fce5-4616-97fc-2ef67592291f" providerId="ADAL" clId="{50446E95-2F75-4E86-BEF4-1E3BE3B64ABE}" dt="2023-11-24T06:49:23.741" v="1" actId="1589"/>
      <pc:docMkLst>
        <pc:docMk/>
      </pc:docMkLst>
      <pc:sldChg chg="addCm">
        <pc:chgData name="鈴木麻子_A3J26" userId="7a25021e-fce5-4616-97fc-2ef67592291f" providerId="ADAL" clId="{50446E95-2F75-4E86-BEF4-1E3BE3B64ABE}" dt="2023-11-24T06:49:23.741" v="1" actId="1589"/>
        <pc:sldMkLst>
          <pc:docMk/>
          <pc:sldMk cId="2448992998" sldId="609"/>
        </pc:sldMkLst>
      </pc:sldChg>
      <pc:sldChg chg="addCm">
        <pc:chgData name="鈴木麻子_A3J26" userId="7a25021e-fce5-4616-97fc-2ef67592291f" providerId="ADAL" clId="{50446E95-2F75-4E86-BEF4-1E3BE3B64ABE}" dt="2023-11-24T06:48:42.802" v="0" actId="1589"/>
        <pc:sldMkLst>
          <pc:docMk/>
          <pc:sldMk cId="2809691783" sldId="611"/>
        </pc:sldMkLst>
      </pc:sldChg>
    </pc:docChg>
  </pc:docChgLst>
  <pc:docChgLst>
    <pc:chgData name="小西菜摘_A3J26" userId="dd8c6406-7539-4af8-8508-be4ae913e659" providerId="ADAL" clId="{73F51AD6-7190-4B79-BC44-90C564F72E6E}"/>
    <pc:docChg chg="custSel modSld">
      <pc:chgData name="小西菜摘_A3J26" userId="dd8c6406-7539-4af8-8508-be4ae913e659" providerId="ADAL" clId="{73F51AD6-7190-4B79-BC44-90C564F72E6E}" dt="2023-12-13T08:27:23.363" v="251" actId="20577"/>
      <pc:docMkLst>
        <pc:docMk/>
      </pc:docMkLst>
      <pc:sldChg chg="addCm modCm modNotes modNotesTx">
        <pc:chgData name="小西菜摘_A3J26" userId="dd8c6406-7539-4af8-8508-be4ae913e659" providerId="ADAL" clId="{73F51AD6-7190-4B79-BC44-90C564F72E6E}" dt="2023-12-13T08:22:53.540" v="26" actId="20577"/>
        <pc:sldMkLst>
          <pc:docMk/>
          <pc:sldMk cId="0" sldId="552"/>
        </pc:sldMkLst>
      </pc:sldChg>
      <pc:sldChg chg="modNotes">
        <pc:chgData name="小西菜摘_A3J26" userId="dd8c6406-7539-4af8-8508-be4ae913e659" providerId="ADAL" clId="{73F51AD6-7190-4B79-BC44-90C564F72E6E}" dt="2023-12-13T08:23:47.632" v="27" actId="207"/>
        <pc:sldMkLst>
          <pc:docMk/>
          <pc:sldMk cId="4254953154" sldId="573"/>
        </pc:sldMkLst>
      </pc:sldChg>
      <pc:sldChg chg="modNotes">
        <pc:chgData name="小西菜摘_A3J26" userId="dd8c6406-7539-4af8-8508-be4ae913e659" providerId="ADAL" clId="{73F51AD6-7190-4B79-BC44-90C564F72E6E}" dt="2023-12-13T08:25:27.901" v="35" actId="207"/>
        <pc:sldMkLst>
          <pc:docMk/>
          <pc:sldMk cId="252125673" sldId="594"/>
        </pc:sldMkLst>
      </pc:sldChg>
      <pc:sldChg chg="modNotes">
        <pc:chgData name="小西菜摘_A3J26" userId="dd8c6406-7539-4af8-8508-be4ae913e659" providerId="ADAL" clId="{73F51AD6-7190-4B79-BC44-90C564F72E6E}" dt="2023-12-13T08:25:38.973" v="36" actId="20577"/>
        <pc:sldMkLst>
          <pc:docMk/>
          <pc:sldMk cId="148379417" sldId="596"/>
        </pc:sldMkLst>
      </pc:sldChg>
      <pc:sldChg chg="addSp modSp mod addCm modCm">
        <pc:chgData name="小西菜摘_A3J26" userId="dd8c6406-7539-4af8-8508-be4ae913e659" providerId="ADAL" clId="{73F51AD6-7190-4B79-BC44-90C564F72E6E}" dt="2023-12-13T08:27:23.363" v="251" actId="20577"/>
        <pc:sldMkLst>
          <pc:docMk/>
          <pc:sldMk cId="2360527160" sldId="604"/>
        </pc:sldMkLst>
        <pc:spChg chg="add mod">
          <ac:chgData name="小西菜摘_A3J26" userId="dd8c6406-7539-4af8-8508-be4ae913e659" providerId="ADAL" clId="{73F51AD6-7190-4B79-BC44-90C564F72E6E}" dt="2023-12-13T08:27:23.363" v="251" actId="20577"/>
          <ac:spMkLst>
            <pc:docMk/>
            <pc:sldMk cId="2360527160" sldId="604"/>
            <ac:spMk id="8" creationId="{85480620-87F1-4CB9-AB4E-32C14C557BA9}"/>
          </ac:spMkLst>
        </pc:spChg>
        <pc:spChg chg="add mod">
          <ac:chgData name="小西菜摘_A3J26" userId="dd8c6406-7539-4af8-8508-be4ae913e659" providerId="ADAL" clId="{73F51AD6-7190-4B79-BC44-90C564F72E6E}" dt="2023-12-13T08:16:32.823" v="2" actId="1076"/>
          <ac:spMkLst>
            <pc:docMk/>
            <pc:sldMk cId="2360527160" sldId="604"/>
            <ac:spMk id="9" creationId="{612BDEB1-D779-40F1-A957-FEC6E7A6E1A5}"/>
          </ac:spMkLst>
        </pc:spChg>
      </pc:sldChg>
      <pc:sldChg chg="addSp modSp addCm modCm">
        <pc:chgData name="小西菜摘_A3J26" userId="dd8c6406-7539-4af8-8508-be4ae913e659" providerId="ADAL" clId="{73F51AD6-7190-4B79-BC44-90C564F72E6E}" dt="2023-12-13T08:17:01.553" v="7"/>
        <pc:sldMkLst>
          <pc:docMk/>
          <pc:sldMk cId="3093747154" sldId="606"/>
        </pc:sldMkLst>
        <pc:spChg chg="add mod">
          <ac:chgData name="小西菜摘_A3J26" userId="dd8c6406-7539-4af8-8508-be4ae913e659" providerId="ADAL" clId="{73F51AD6-7190-4B79-BC44-90C564F72E6E}" dt="2023-12-13T08:16:55.535" v="5"/>
          <ac:spMkLst>
            <pc:docMk/>
            <pc:sldMk cId="3093747154" sldId="606"/>
            <ac:spMk id="9" creationId="{8CF5DDE5-5B45-464F-9300-FBDEBE3C0DED}"/>
          </ac:spMkLst>
        </pc:spChg>
      </pc:sldChg>
      <pc:sldChg chg="addSp modSp addCm modCm">
        <pc:chgData name="小西菜摘_A3J26" userId="dd8c6406-7539-4af8-8508-be4ae913e659" providerId="ADAL" clId="{73F51AD6-7190-4B79-BC44-90C564F72E6E}" dt="2023-12-13T08:17:22.151" v="10"/>
        <pc:sldMkLst>
          <pc:docMk/>
          <pc:sldMk cId="3983025225" sldId="607"/>
        </pc:sldMkLst>
        <pc:spChg chg="add mod">
          <ac:chgData name="小西菜摘_A3J26" userId="dd8c6406-7539-4af8-8508-be4ae913e659" providerId="ADAL" clId="{73F51AD6-7190-4B79-BC44-90C564F72E6E}" dt="2023-12-13T08:17:10.443" v="8"/>
          <ac:spMkLst>
            <pc:docMk/>
            <pc:sldMk cId="3983025225" sldId="607"/>
            <ac:spMk id="6" creationId="{6A3FE401-0815-4D08-A7A4-CB8D78AB4E95}"/>
          </ac:spMkLst>
        </pc:spChg>
      </pc:sldChg>
      <pc:sldChg chg="addSp modSp addCm modCm modNotes">
        <pc:chgData name="小西菜摘_A3J26" userId="dd8c6406-7539-4af8-8508-be4ae913e659" providerId="ADAL" clId="{73F51AD6-7190-4B79-BC44-90C564F72E6E}" dt="2023-12-13T08:20:39.835" v="17"/>
        <pc:sldMkLst>
          <pc:docMk/>
          <pc:sldMk cId="3723243538" sldId="608"/>
        </pc:sldMkLst>
        <pc:spChg chg="add mod">
          <ac:chgData name="小西菜摘_A3J26" userId="dd8c6406-7539-4af8-8508-be4ae913e659" providerId="ADAL" clId="{73F51AD6-7190-4B79-BC44-90C564F72E6E}" dt="2023-12-13T08:17:28.357" v="11"/>
          <ac:spMkLst>
            <pc:docMk/>
            <pc:sldMk cId="3723243538" sldId="608"/>
            <ac:spMk id="5" creationId="{748A4845-36ED-4C2F-BD02-69D6EA5FF9DA}"/>
          </ac:spMkLst>
        </pc:spChg>
      </pc:sldChg>
      <pc:sldChg chg="addCm modCm modNotes">
        <pc:chgData name="小西菜摘_A3J26" userId="dd8c6406-7539-4af8-8508-be4ae913e659" providerId="ADAL" clId="{73F51AD6-7190-4B79-BC44-90C564F72E6E}" dt="2023-12-13T08:25:09.788" v="33"/>
        <pc:sldMkLst>
          <pc:docMk/>
          <pc:sldMk cId="2448992998" sldId="609"/>
        </pc:sldMkLst>
      </pc:sldChg>
    </pc:docChg>
  </pc:docChgLst>
  <pc:docChgLst>
    <pc:chgData name="吉澤一毅_A3V18" userId="16933f8b-cd1c-4baa-9ad0-a5cfabaa7071" providerId="ADAL" clId="{58AB4034-1C9E-4896-81F2-72FD07F25DB6}"/>
    <pc:docChg chg="custSel modSld">
      <pc:chgData name="吉澤一毅_A3V18" userId="16933f8b-cd1c-4baa-9ad0-a5cfabaa7071" providerId="ADAL" clId="{58AB4034-1C9E-4896-81F2-72FD07F25DB6}" dt="2024-01-31T10:04:58.711" v="213"/>
      <pc:docMkLst>
        <pc:docMk/>
      </pc:docMkLst>
      <pc:sldChg chg="addCm modCm modNotesTx">
        <pc:chgData name="吉澤一毅_A3V18" userId="16933f8b-cd1c-4baa-9ad0-a5cfabaa7071" providerId="ADAL" clId="{58AB4034-1C9E-4896-81F2-72FD07F25DB6}" dt="2024-01-31T10:04:58.711" v="213"/>
        <pc:sldMkLst>
          <pc:docMk/>
          <pc:sldMk cId="2809691783" sldId="611"/>
        </pc:sldMkLst>
      </pc:sldChg>
    </pc:docChg>
  </pc:docChgLst>
  <pc:docChgLst>
    <pc:chgData name="菅野史織_A3V18" userId="025c9686-2126-4d54-8ac5-7ffadee67ca2" providerId="ADAL" clId="{5AAF338B-AC67-4473-9DBB-E6C155355CA6}"/>
    <pc:docChg chg="undo custSel modSld">
      <pc:chgData name="菅野史織_A3V18" userId="025c9686-2126-4d54-8ac5-7ffadee67ca2" providerId="ADAL" clId="{5AAF338B-AC67-4473-9DBB-E6C155355CA6}" dt="2023-11-14T08:42:52.444" v="494"/>
      <pc:docMkLst>
        <pc:docMk/>
      </pc:docMkLst>
      <pc:sldChg chg="addSp modSp mod modNotesTx">
        <pc:chgData name="菅野史織_A3V18" userId="025c9686-2126-4d54-8ac5-7ffadee67ca2" providerId="ADAL" clId="{5AAF338B-AC67-4473-9DBB-E6C155355CA6}" dt="2023-11-14T08:42:52.444" v="494"/>
        <pc:sldMkLst>
          <pc:docMk/>
          <pc:sldMk cId="252125673" sldId="594"/>
        </pc:sldMkLst>
        <pc:spChg chg="mod">
          <ac:chgData name="菅野史織_A3V18" userId="025c9686-2126-4d54-8ac5-7ffadee67ca2" providerId="ADAL" clId="{5AAF338B-AC67-4473-9DBB-E6C155355CA6}" dt="2023-11-14T08:39:20.198" v="433"/>
          <ac:spMkLst>
            <pc:docMk/>
            <pc:sldMk cId="252125673" sldId="594"/>
            <ac:spMk id="7" creationId="{00000000-0000-0000-0000-000000000000}"/>
          </ac:spMkLst>
        </pc:spChg>
        <pc:spChg chg="add mod">
          <ac:chgData name="菅野史織_A3V18" userId="025c9686-2126-4d54-8ac5-7ffadee67ca2" providerId="ADAL" clId="{5AAF338B-AC67-4473-9DBB-E6C155355CA6}" dt="2023-11-14T08:42:52.444" v="494"/>
          <ac:spMkLst>
            <pc:docMk/>
            <pc:sldMk cId="252125673" sldId="594"/>
            <ac:spMk id="12" creationId="{F822611E-19A0-410C-AFD8-333ECF3F4FEC}"/>
          </ac:spMkLst>
        </pc:spChg>
      </pc:sldChg>
      <pc:sldChg chg="addSp modSp mod modNotesTx">
        <pc:chgData name="菅野史織_A3V18" userId="025c9686-2126-4d54-8ac5-7ffadee67ca2" providerId="ADAL" clId="{5AAF338B-AC67-4473-9DBB-E6C155355CA6}" dt="2023-11-14T08:41:35.177" v="434" actId="20577"/>
        <pc:sldMkLst>
          <pc:docMk/>
          <pc:sldMk cId="2448992998" sldId="609"/>
        </pc:sldMkLst>
        <pc:spChg chg="add mod">
          <ac:chgData name="菅野史織_A3V18" userId="025c9686-2126-4d54-8ac5-7ffadee67ca2" providerId="ADAL" clId="{5AAF338B-AC67-4473-9DBB-E6C155355CA6}" dt="2023-11-14T08:41:35.177" v="434" actId="20577"/>
          <ac:spMkLst>
            <pc:docMk/>
            <pc:sldMk cId="2448992998" sldId="609"/>
            <ac:spMk id="13" creationId="{93B516E1-599A-4492-9ADE-0627C68E58BB}"/>
          </ac:spMkLst>
        </pc:spChg>
        <pc:graphicFrameChg chg="mod modGraphic">
          <ac:chgData name="菅野史織_A3V18" userId="025c9686-2126-4d54-8ac5-7ffadee67ca2" providerId="ADAL" clId="{5AAF338B-AC67-4473-9DBB-E6C155355CA6}" dt="2023-11-14T08:36:08.759" v="52" actId="20577"/>
          <ac:graphicFrameMkLst>
            <pc:docMk/>
            <pc:sldMk cId="2448992998" sldId="609"/>
            <ac:graphicFrameMk id="6" creationId="{00000000-0000-0000-0000-000000000000}"/>
          </ac:graphicFrameMkLst>
        </pc:graphicFrameChg>
      </pc:sldChg>
    </pc:docChg>
  </pc:docChgLst>
  <pc:docChgLst>
    <pc:chgData name="山口英美_A3V18" userId="ae765428-2443-4392-a914-38f548d28e49" providerId="ADAL" clId="{8D634AC2-34D0-4AD6-9675-2D9A016810D0}"/>
    <pc:docChg chg="custSel modSld">
      <pc:chgData name="山口英美_A3V18" userId="ae765428-2443-4392-a914-38f548d28e49" providerId="ADAL" clId="{8D634AC2-34D0-4AD6-9675-2D9A016810D0}" dt="2023-11-15T03:03:56.159" v="0" actId="478"/>
      <pc:docMkLst>
        <pc:docMk/>
      </pc:docMkLst>
      <pc:sldChg chg="delSp mod">
        <pc:chgData name="山口英美_A3V18" userId="ae765428-2443-4392-a914-38f548d28e49" providerId="ADAL" clId="{8D634AC2-34D0-4AD6-9675-2D9A016810D0}" dt="2023-11-15T03:03:56.159" v="0" actId="478"/>
        <pc:sldMkLst>
          <pc:docMk/>
          <pc:sldMk cId="252125673" sldId="594"/>
        </pc:sldMkLst>
        <pc:spChg chg="del">
          <ac:chgData name="山口英美_A3V18" userId="ae765428-2443-4392-a914-38f548d28e49" providerId="ADAL" clId="{8D634AC2-34D0-4AD6-9675-2D9A016810D0}" dt="2023-11-15T03:03:56.159" v="0" actId="478"/>
          <ac:spMkLst>
            <pc:docMk/>
            <pc:sldMk cId="252125673" sldId="594"/>
            <ac:spMk id="12" creationId="{F822611E-19A0-410C-AFD8-333ECF3F4FEC}"/>
          </ac:spMkLst>
        </pc:spChg>
      </pc:sldChg>
    </pc:docChg>
  </pc:docChgLst>
  <pc:docChgLst>
    <pc:chgData name="鈴木麻子_A3J26" userId="7a25021e-fce5-4616-97fc-2ef67592291f" providerId="ADAL" clId="{E69C7ACC-87C9-4BE6-B08D-644F9BF8D863}"/>
    <pc:docChg chg="undo custSel delSld modSld">
      <pc:chgData name="鈴木麻子_A3J26" userId="7a25021e-fce5-4616-97fc-2ef67592291f" providerId="ADAL" clId="{E69C7ACC-87C9-4BE6-B08D-644F9BF8D863}" dt="2023-07-10T00:52:36.702" v="391" actId="207"/>
      <pc:docMkLst>
        <pc:docMk/>
      </pc:docMkLst>
      <pc:sldChg chg="del">
        <pc:chgData name="鈴木麻子_A3J26" userId="7a25021e-fce5-4616-97fc-2ef67592291f" providerId="ADAL" clId="{E69C7ACC-87C9-4BE6-B08D-644F9BF8D863}" dt="2023-07-10T00:45:22.216" v="1" actId="47"/>
        <pc:sldMkLst>
          <pc:docMk/>
          <pc:sldMk cId="2447168" sldId="588"/>
        </pc:sldMkLst>
      </pc:sldChg>
      <pc:sldChg chg="del">
        <pc:chgData name="鈴木麻子_A3J26" userId="7a25021e-fce5-4616-97fc-2ef67592291f" providerId="ADAL" clId="{E69C7ACC-87C9-4BE6-B08D-644F9BF8D863}" dt="2023-07-10T00:44:25.693" v="0"/>
        <pc:sldMkLst>
          <pc:docMk/>
          <pc:sldMk cId="1223374248" sldId="609"/>
        </pc:sldMkLst>
      </pc:sldChg>
      <pc:sldChg chg="addSp delSp modSp mod modNotes">
        <pc:chgData name="鈴木麻子_A3J26" userId="7a25021e-fce5-4616-97fc-2ef67592291f" providerId="ADAL" clId="{E69C7ACC-87C9-4BE6-B08D-644F9BF8D863}" dt="2023-07-10T00:52:36.702" v="391" actId="207"/>
        <pc:sldMkLst>
          <pc:docMk/>
          <pc:sldMk cId="2448992998" sldId="609"/>
        </pc:sldMkLst>
        <pc:spChg chg="del">
          <ac:chgData name="鈴木麻子_A3J26" userId="7a25021e-fce5-4616-97fc-2ef67592291f" providerId="ADAL" clId="{E69C7ACC-87C9-4BE6-B08D-644F9BF8D863}" dt="2023-07-10T00:45:50.982" v="5" actId="478"/>
          <ac:spMkLst>
            <pc:docMk/>
            <pc:sldMk cId="2448992998" sldId="609"/>
            <ac:spMk id="13" creationId="{383926AE-2CDC-429B-A28C-F59ACEAD7001}"/>
          </ac:spMkLst>
        </pc:spChg>
        <pc:spChg chg="del">
          <ac:chgData name="鈴木麻子_A3J26" userId="7a25021e-fce5-4616-97fc-2ef67592291f" providerId="ADAL" clId="{E69C7ACC-87C9-4BE6-B08D-644F9BF8D863}" dt="2023-07-10T00:45:26.607" v="2" actId="478"/>
          <ac:spMkLst>
            <pc:docMk/>
            <pc:sldMk cId="2448992998" sldId="609"/>
            <ac:spMk id="18" creationId="{09990A28-EA55-4592-9FB9-D5BBE708A114}"/>
          </ac:spMkLst>
        </pc:spChg>
        <pc:spChg chg="del">
          <ac:chgData name="鈴木麻子_A3J26" userId="7a25021e-fce5-4616-97fc-2ef67592291f" providerId="ADAL" clId="{E69C7ACC-87C9-4BE6-B08D-644F9BF8D863}" dt="2023-07-10T00:46:13.180" v="19" actId="478"/>
          <ac:spMkLst>
            <pc:docMk/>
            <pc:sldMk cId="2448992998" sldId="609"/>
            <ac:spMk id="19" creationId="{AC91B92D-F8FD-4090-A89F-D8392581EC15}"/>
          </ac:spMkLst>
        </pc:spChg>
        <pc:graphicFrameChg chg="add del mod modGraphic">
          <ac:chgData name="鈴木麻子_A3J26" userId="7a25021e-fce5-4616-97fc-2ef67592291f" providerId="ADAL" clId="{E69C7ACC-87C9-4BE6-B08D-644F9BF8D863}" dt="2023-07-10T00:46:04.020" v="18"/>
          <ac:graphicFrameMkLst>
            <pc:docMk/>
            <pc:sldMk cId="2448992998" sldId="609"/>
            <ac:graphicFrameMk id="9" creationId="{00000000-0000-0000-0000-000000000000}"/>
          </ac:graphicFrameMkLst>
        </pc:graphicFrameChg>
      </pc:sldChg>
    </pc:docChg>
  </pc:docChgLst>
  <pc:docChgLst>
    <pc:chgData name="小泉学_A3V18" userId="d94bb2ec-1b49-45ff-86e1-466a67f8a889" providerId="ADAL" clId="{88C4BC79-B78E-499B-A20A-4D37F192D634}"/>
    <pc:docChg chg="undo custSel delSld modSld">
      <pc:chgData name="小泉学_A3V18" userId="d94bb2ec-1b49-45ff-86e1-466a67f8a889" providerId="ADAL" clId="{88C4BC79-B78E-499B-A20A-4D37F192D634}" dt="2023-08-07T08:20:18.059" v="231" actId="14100"/>
      <pc:docMkLst>
        <pc:docMk/>
      </pc:docMkLst>
      <pc:sldChg chg="del">
        <pc:chgData name="小泉学_A3V18" userId="d94bb2ec-1b49-45ff-86e1-466a67f8a889" providerId="ADAL" clId="{88C4BC79-B78E-499B-A20A-4D37F192D634}" dt="2023-08-07T08:06:52.010" v="0" actId="47"/>
        <pc:sldMkLst>
          <pc:docMk/>
          <pc:sldMk cId="2619901288" sldId="557"/>
        </pc:sldMkLst>
      </pc:sldChg>
      <pc:sldChg chg="addSp delSp modSp mod modNotesTx">
        <pc:chgData name="小泉学_A3V18" userId="d94bb2ec-1b49-45ff-86e1-466a67f8a889" providerId="ADAL" clId="{88C4BC79-B78E-499B-A20A-4D37F192D634}" dt="2023-08-07T08:20:18.059" v="231" actId="14100"/>
        <pc:sldMkLst>
          <pc:docMk/>
          <pc:sldMk cId="2499263008" sldId="610"/>
        </pc:sldMkLst>
        <pc:spChg chg="mod">
          <ac:chgData name="小泉学_A3V18" userId="d94bb2ec-1b49-45ff-86e1-466a67f8a889" providerId="ADAL" clId="{88C4BC79-B78E-499B-A20A-4D37F192D634}" dt="2023-08-07T08:07:16.370" v="2" actId="108"/>
          <ac:spMkLst>
            <pc:docMk/>
            <pc:sldMk cId="2499263008" sldId="610"/>
            <ac:spMk id="3" creationId="{00000000-0000-0000-0000-000000000000}"/>
          </ac:spMkLst>
        </pc:spChg>
        <pc:spChg chg="mod">
          <ac:chgData name="小泉学_A3V18" userId="d94bb2ec-1b49-45ff-86e1-466a67f8a889" providerId="ADAL" clId="{88C4BC79-B78E-499B-A20A-4D37F192D634}" dt="2023-08-07T08:11:13.926" v="29" actId="20577"/>
          <ac:spMkLst>
            <pc:docMk/>
            <pc:sldMk cId="2499263008" sldId="610"/>
            <ac:spMk id="6" creationId="{00000000-0000-0000-0000-000000000000}"/>
          </ac:spMkLst>
        </pc:spChg>
        <pc:spChg chg="add mod">
          <ac:chgData name="小泉学_A3V18" userId="d94bb2ec-1b49-45ff-86e1-466a67f8a889" providerId="ADAL" clId="{88C4BC79-B78E-499B-A20A-4D37F192D634}" dt="2023-08-07T08:16:30.988" v="53" actId="207"/>
          <ac:spMkLst>
            <pc:docMk/>
            <pc:sldMk cId="2499263008" sldId="610"/>
            <ac:spMk id="7" creationId="{A85F69EC-EBA4-4B49-BD83-39C401BCD7D5}"/>
          </ac:spMkLst>
        </pc:spChg>
        <pc:spChg chg="mod">
          <ac:chgData name="小泉学_A3V18" userId="d94bb2ec-1b49-45ff-86e1-466a67f8a889" providerId="ADAL" clId="{88C4BC79-B78E-499B-A20A-4D37F192D634}" dt="2023-08-07T08:16:22.661" v="32" actId="207"/>
          <ac:spMkLst>
            <pc:docMk/>
            <pc:sldMk cId="2499263008" sldId="610"/>
            <ac:spMk id="14" creationId="{00000000-0000-0000-0000-000000000000}"/>
          </ac:spMkLst>
        </pc:spChg>
        <pc:spChg chg="add mod">
          <ac:chgData name="小泉学_A3V18" userId="d94bb2ec-1b49-45ff-86e1-466a67f8a889" providerId="ADAL" clId="{88C4BC79-B78E-499B-A20A-4D37F192D634}" dt="2023-08-07T08:16:39.217" v="56" actId="14100"/>
          <ac:spMkLst>
            <pc:docMk/>
            <pc:sldMk cId="2499263008" sldId="610"/>
            <ac:spMk id="15" creationId="{DAF44ABB-59F8-4E44-BFEE-613A9C7EBBAC}"/>
          </ac:spMkLst>
        </pc:spChg>
        <pc:spChg chg="add mod">
          <ac:chgData name="小泉学_A3V18" userId="d94bb2ec-1b49-45ff-86e1-466a67f8a889" providerId="ADAL" clId="{88C4BC79-B78E-499B-A20A-4D37F192D634}" dt="2023-08-07T08:18:46.568" v="71"/>
          <ac:spMkLst>
            <pc:docMk/>
            <pc:sldMk cId="2499263008" sldId="610"/>
            <ac:spMk id="16" creationId="{84959577-7BDA-4F6A-AC06-20662FEADFE8}"/>
          </ac:spMkLst>
        </pc:spChg>
        <pc:spChg chg="add mod">
          <ac:chgData name="小泉学_A3V18" userId="d94bb2ec-1b49-45ff-86e1-466a67f8a889" providerId="ADAL" clId="{88C4BC79-B78E-499B-A20A-4D37F192D634}" dt="2023-08-07T08:20:18.059" v="231" actId="14100"/>
          <ac:spMkLst>
            <pc:docMk/>
            <pc:sldMk cId="2499263008" sldId="610"/>
            <ac:spMk id="17" creationId="{524C8DFC-EA12-488E-8A1A-2FEC418B880D}"/>
          </ac:spMkLst>
        </pc:spChg>
        <pc:spChg chg="mod">
          <ac:chgData name="小泉学_A3V18" userId="d94bb2ec-1b49-45ff-86e1-466a67f8a889" providerId="ADAL" clId="{88C4BC79-B78E-499B-A20A-4D37F192D634}" dt="2023-08-07T08:18:34.683" v="60" actId="207"/>
          <ac:spMkLst>
            <pc:docMk/>
            <pc:sldMk cId="2499263008" sldId="610"/>
            <ac:spMk id="21" creationId="{00000000-0000-0000-0000-000000000000}"/>
          </ac:spMkLst>
        </pc:spChg>
        <pc:spChg chg="mod">
          <ac:chgData name="小泉学_A3V18" userId="d94bb2ec-1b49-45ff-86e1-466a67f8a889" providerId="ADAL" clId="{88C4BC79-B78E-499B-A20A-4D37F192D634}" dt="2023-08-07T08:18:38.718" v="61" actId="207"/>
          <ac:spMkLst>
            <pc:docMk/>
            <pc:sldMk cId="2499263008" sldId="610"/>
            <ac:spMk id="22" creationId="{00000000-0000-0000-0000-000000000000}"/>
          </ac:spMkLst>
        </pc:spChg>
        <pc:spChg chg="del">
          <ac:chgData name="小泉学_A3V18" userId="d94bb2ec-1b49-45ff-86e1-466a67f8a889" providerId="ADAL" clId="{88C4BC79-B78E-499B-A20A-4D37F192D634}" dt="2023-08-07T08:09:47.556" v="17" actId="478"/>
          <ac:spMkLst>
            <pc:docMk/>
            <pc:sldMk cId="2499263008" sldId="610"/>
            <ac:spMk id="23" creationId="{35802FDB-FE4D-4B0C-BFD2-FE2AA25C77D0}"/>
          </ac:spMkLst>
        </pc:spChg>
        <pc:spChg chg="mod">
          <ac:chgData name="小泉学_A3V18" userId="d94bb2ec-1b49-45ff-86e1-466a67f8a889" providerId="ADAL" clId="{88C4BC79-B78E-499B-A20A-4D37F192D634}" dt="2023-08-07T08:10:22.068" v="20" actId="14100"/>
          <ac:spMkLst>
            <pc:docMk/>
            <pc:sldMk cId="2499263008" sldId="610"/>
            <ac:spMk id="24" creationId="{9B942D9C-8AA9-42FA-944B-1D0B09AB019E}"/>
          </ac:spMkLst>
        </pc:spChg>
        <pc:spChg chg="mod">
          <ac:chgData name="小泉学_A3V18" userId="d94bb2ec-1b49-45ff-86e1-466a67f8a889" providerId="ADAL" clId="{88C4BC79-B78E-499B-A20A-4D37F192D634}" dt="2023-08-07T08:18:30.739" v="59" actId="207"/>
          <ac:spMkLst>
            <pc:docMk/>
            <pc:sldMk cId="2499263008" sldId="610"/>
            <ac:spMk id="25" creationId="{57C8560C-778F-49FD-BBC0-BDF48E7E01EB}"/>
          </ac:spMkLst>
        </pc:spChg>
        <pc:picChg chg="add del">
          <ac:chgData name="小泉学_A3V18" userId="d94bb2ec-1b49-45ff-86e1-466a67f8a889" providerId="ADAL" clId="{88C4BC79-B78E-499B-A20A-4D37F192D634}" dt="2023-08-07T08:18:24.432" v="58" actId="478"/>
          <ac:picMkLst>
            <pc:docMk/>
            <pc:sldMk cId="2499263008" sldId="610"/>
            <ac:picMk id="13" creationId="{00000000-0000-0000-0000-000000000000}"/>
          </ac:picMkLst>
        </pc:picChg>
      </pc:sldChg>
    </pc:docChg>
  </pc:docChgLst>
  <pc:docChgLst>
    <pc:chgData name="小西菜摘_A3J26" userId="dd8c6406-7539-4af8-8508-be4ae913e659" providerId="ADAL" clId="{9E841DDA-4EE1-4CA7-B6F7-4E4BC30C7BC1}"/>
    <pc:docChg chg="custSel delSld modSld">
      <pc:chgData name="小西菜摘_A3J26" userId="dd8c6406-7539-4af8-8508-be4ae913e659" providerId="ADAL" clId="{9E841DDA-4EE1-4CA7-B6F7-4E4BC30C7BC1}" dt="2024-02-05T08:27:31.934" v="97" actId="6549"/>
      <pc:docMkLst>
        <pc:docMk/>
      </pc:docMkLst>
      <pc:sldChg chg="delSp">
        <pc:chgData name="小西菜摘_A3J26" userId="dd8c6406-7539-4af8-8508-be4ae913e659" providerId="ADAL" clId="{9E841DDA-4EE1-4CA7-B6F7-4E4BC30C7BC1}" dt="2024-02-05T08:06:27.279" v="1" actId="478"/>
        <pc:sldMkLst>
          <pc:docMk/>
          <pc:sldMk cId="0" sldId="552"/>
        </pc:sldMkLst>
        <pc:spChg chg="del">
          <ac:chgData name="小西菜摘_A3J26" userId="dd8c6406-7539-4af8-8508-be4ae913e659" providerId="ADAL" clId="{9E841DDA-4EE1-4CA7-B6F7-4E4BC30C7BC1}" dt="2024-02-05T08:06:27.279" v="1" actId="478"/>
          <ac:spMkLst>
            <pc:docMk/>
            <pc:sldMk cId="0" sldId="552"/>
            <ac:spMk id="8" creationId="{00000000-0000-0000-0000-000000000000}"/>
          </ac:spMkLst>
        </pc:spChg>
      </pc:sldChg>
      <pc:sldChg chg="addCm delCm modNotes">
        <pc:chgData name="小西菜摘_A3J26" userId="dd8c6406-7539-4af8-8508-be4ae913e659" providerId="ADAL" clId="{9E841DDA-4EE1-4CA7-B6F7-4E4BC30C7BC1}" dt="2024-02-05T08:09:21.262" v="9" actId="1589"/>
        <pc:sldMkLst>
          <pc:docMk/>
          <pc:sldMk cId="4197032869" sldId="564"/>
        </pc:sldMkLst>
      </pc:sldChg>
      <pc:sldChg chg="addSp modSp mod addCm modCm">
        <pc:chgData name="小西菜摘_A3J26" userId="dd8c6406-7539-4af8-8508-be4ae913e659" providerId="ADAL" clId="{9E841DDA-4EE1-4CA7-B6F7-4E4BC30C7BC1}" dt="2024-02-05T08:25:26.655" v="93"/>
        <pc:sldMkLst>
          <pc:docMk/>
          <pc:sldMk cId="3505393675" sldId="584"/>
        </pc:sldMkLst>
        <pc:spChg chg="add mod">
          <ac:chgData name="小西菜摘_A3J26" userId="dd8c6406-7539-4af8-8508-be4ae913e659" providerId="ADAL" clId="{9E841DDA-4EE1-4CA7-B6F7-4E4BC30C7BC1}" dt="2024-02-05T08:25:26.655" v="93"/>
          <ac:spMkLst>
            <pc:docMk/>
            <pc:sldMk cId="3505393675" sldId="584"/>
            <ac:spMk id="9" creationId="{D085DFBF-58CF-4FBA-A53D-49EBC22D0D89}"/>
          </ac:spMkLst>
        </pc:spChg>
      </pc:sldChg>
      <pc:sldChg chg="modCm">
        <pc:chgData name="小西菜摘_A3J26" userId="dd8c6406-7539-4af8-8508-be4ae913e659" providerId="ADAL" clId="{9E841DDA-4EE1-4CA7-B6F7-4E4BC30C7BC1}" dt="2024-02-05T08:26:52.261" v="94" actId="5900"/>
        <pc:sldMkLst>
          <pc:docMk/>
          <pc:sldMk cId="3606132675" sldId="593"/>
        </pc:sldMkLst>
      </pc:sldChg>
      <pc:sldChg chg="modNotes modNotesTx">
        <pc:chgData name="小西菜摘_A3J26" userId="dd8c6406-7539-4af8-8508-be4ae913e659" providerId="ADAL" clId="{9E841DDA-4EE1-4CA7-B6F7-4E4BC30C7BC1}" dt="2024-02-05T08:27:31.934" v="97" actId="6549"/>
        <pc:sldMkLst>
          <pc:docMk/>
          <pc:sldMk cId="3451632864" sldId="595"/>
        </pc:sldMkLst>
      </pc:sldChg>
      <pc:sldChg chg="del">
        <pc:chgData name="小西菜摘_A3J26" userId="dd8c6406-7539-4af8-8508-be4ae913e659" providerId="ADAL" clId="{9E841DDA-4EE1-4CA7-B6F7-4E4BC30C7BC1}" dt="2024-02-05T08:06:24.471" v="0" actId="2696"/>
        <pc:sldMkLst>
          <pc:docMk/>
          <pc:sldMk cId="2360527160" sldId="604"/>
        </pc:sldMkLst>
      </pc:sldChg>
      <pc:sldChg chg="del">
        <pc:chgData name="小西菜摘_A3J26" userId="dd8c6406-7539-4af8-8508-be4ae913e659" providerId="ADAL" clId="{9E841DDA-4EE1-4CA7-B6F7-4E4BC30C7BC1}" dt="2024-02-05T08:06:24.471" v="0" actId="2696"/>
        <pc:sldMkLst>
          <pc:docMk/>
          <pc:sldMk cId="3093747154" sldId="606"/>
        </pc:sldMkLst>
      </pc:sldChg>
      <pc:sldChg chg="del">
        <pc:chgData name="小西菜摘_A3J26" userId="dd8c6406-7539-4af8-8508-be4ae913e659" providerId="ADAL" clId="{9E841DDA-4EE1-4CA7-B6F7-4E4BC30C7BC1}" dt="2024-02-05T08:06:24.471" v="0" actId="2696"/>
        <pc:sldMkLst>
          <pc:docMk/>
          <pc:sldMk cId="3983025225" sldId="607"/>
        </pc:sldMkLst>
      </pc:sldChg>
      <pc:sldChg chg="del">
        <pc:chgData name="小西菜摘_A3J26" userId="dd8c6406-7539-4af8-8508-be4ae913e659" providerId="ADAL" clId="{9E841DDA-4EE1-4CA7-B6F7-4E4BC30C7BC1}" dt="2024-02-05T08:06:24.471" v="0" actId="2696"/>
        <pc:sldMkLst>
          <pc:docMk/>
          <pc:sldMk cId="3723243538" sldId="608"/>
        </pc:sldMkLst>
      </pc:sldChg>
    </pc:docChg>
  </pc:docChgLst>
  <pc:docChgLst>
    <pc:chgData name="澤谷克哉_A3D12" userId="a9c6cb11-e588-48e3-abfa-0a7ae1e30166" providerId="ADAL" clId="{654D1924-205B-4979-8D69-DF72767E18D7}"/>
    <pc:docChg chg="custSel modSld">
      <pc:chgData name="澤谷克哉_A3D12" userId="a9c6cb11-e588-48e3-abfa-0a7ae1e30166" providerId="ADAL" clId="{654D1924-205B-4979-8D69-DF72767E18D7}" dt="2023-11-20T05:19:00.756" v="157" actId="207"/>
      <pc:docMkLst>
        <pc:docMk/>
      </pc:docMkLst>
      <pc:sldChg chg="addCm modCm modNotesTx">
        <pc:chgData name="澤谷克哉_A3D12" userId="a9c6cb11-e588-48e3-abfa-0a7ae1e30166" providerId="ADAL" clId="{654D1924-205B-4979-8D69-DF72767E18D7}" dt="2023-11-20T05:19:00.756" v="157" actId="207"/>
        <pc:sldMkLst>
          <pc:docMk/>
          <pc:sldMk cId="4254953154" sldId="573"/>
        </pc:sldMkLst>
      </pc:sldChg>
      <pc:sldChg chg="addCm delCm modCm">
        <pc:chgData name="澤谷克哉_A3D12" userId="a9c6cb11-e588-48e3-abfa-0a7ae1e30166" providerId="ADAL" clId="{654D1924-205B-4979-8D69-DF72767E18D7}" dt="2023-11-20T05:13:35.860" v="7" actId="1592"/>
        <pc:sldMkLst>
          <pc:docMk/>
          <pc:sldMk cId="363628296" sldId="579"/>
        </pc:sldMkLst>
      </pc:sldChg>
      <pc:sldChg chg="addCm delCm modCm">
        <pc:chgData name="澤谷克哉_A3D12" userId="a9c6cb11-e588-48e3-abfa-0a7ae1e30166" providerId="ADAL" clId="{654D1924-205B-4979-8D69-DF72767E18D7}" dt="2023-11-20T05:16:46.787" v="153" actId="1592"/>
        <pc:sldMkLst>
          <pc:docMk/>
          <pc:sldMk cId="2474931816" sldId="589"/>
        </pc:sldMkLst>
      </pc:sldChg>
    </pc:docChg>
  </pc:docChgLst>
  <pc:docChgLst>
    <pc:chgData name="小西菜摘_A3J26" userId="dd8c6406-7539-4af8-8508-be4ae913e659" providerId="ADAL" clId="{B6DE0B1C-4750-4A01-BF57-789B00564190}"/>
    <pc:docChg chg="undo custSel modSld">
      <pc:chgData name="小西菜摘_A3J26" userId="dd8c6406-7539-4af8-8508-be4ae913e659" providerId="ADAL" clId="{B6DE0B1C-4750-4A01-BF57-789B00564190}" dt="2024-02-13T00:27:49.997" v="71" actId="2711"/>
      <pc:docMkLst>
        <pc:docMk/>
      </pc:docMkLst>
      <pc:sldChg chg="delCm modNotesTx">
        <pc:chgData name="小西菜摘_A3J26" userId="dd8c6406-7539-4af8-8508-be4ae913e659" providerId="ADAL" clId="{B6DE0B1C-4750-4A01-BF57-789B00564190}" dt="2024-02-13T00:19:00.523" v="1" actId="1592"/>
        <pc:sldMkLst>
          <pc:docMk/>
          <pc:sldMk cId="0" sldId="552"/>
        </pc:sldMkLst>
      </pc:sldChg>
      <pc:sldChg chg="modNotes">
        <pc:chgData name="小西菜摘_A3J26" userId="dd8c6406-7539-4af8-8508-be4ae913e659" providerId="ADAL" clId="{B6DE0B1C-4750-4A01-BF57-789B00564190}" dt="2024-02-13T00:19:38.358" v="5" actId="2711"/>
        <pc:sldMkLst>
          <pc:docMk/>
          <pc:sldMk cId="339198018" sldId="553"/>
        </pc:sldMkLst>
      </pc:sldChg>
      <pc:sldChg chg="delCm modNotes">
        <pc:chgData name="小西菜摘_A3J26" userId="dd8c6406-7539-4af8-8508-be4ae913e659" providerId="ADAL" clId="{B6DE0B1C-4750-4A01-BF57-789B00564190}" dt="2024-02-13T00:20:20.644" v="23" actId="2711"/>
        <pc:sldMkLst>
          <pc:docMk/>
          <pc:sldMk cId="613868702" sldId="555"/>
        </pc:sldMkLst>
      </pc:sldChg>
      <pc:sldChg chg="modNotes">
        <pc:chgData name="小西菜摘_A3J26" userId="dd8c6406-7539-4af8-8508-be4ae913e659" providerId="ADAL" clId="{B6DE0B1C-4750-4A01-BF57-789B00564190}" dt="2024-02-13T00:21:10.394" v="31" actId="2711"/>
        <pc:sldMkLst>
          <pc:docMk/>
          <pc:sldMk cId="2957448201" sldId="558"/>
        </pc:sldMkLst>
      </pc:sldChg>
      <pc:sldChg chg="modNotes">
        <pc:chgData name="小西菜摘_A3J26" userId="dd8c6406-7539-4af8-8508-be4ae913e659" providerId="ADAL" clId="{B6DE0B1C-4750-4A01-BF57-789B00564190}" dt="2024-02-13T00:21:19.222" v="32" actId="2711"/>
        <pc:sldMkLst>
          <pc:docMk/>
          <pc:sldMk cId="3681194733" sldId="560"/>
        </pc:sldMkLst>
      </pc:sldChg>
      <pc:sldChg chg="modNotes">
        <pc:chgData name="小西菜摘_A3J26" userId="dd8c6406-7539-4af8-8508-be4ae913e659" providerId="ADAL" clId="{B6DE0B1C-4750-4A01-BF57-789B00564190}" dt="2024-02-13T00:20:51.175" v="28" actId="207"/>
        <pc:sldMkLst>
          <pc:docMk/>
          <pc:sldMk cId="4197032869" sldId="564"/>
        </pc:sldMkLst>
      </pc:sldChg>
      <pc:sldChg chg="modNotes">
        <pc:chgData name="小西菜摘_A3J26" userId="dd8c6406-7539-4af8-8508-be4ae913e659" providerId="ADAL" clId="{B6DE0B1C-4750-4A01-BF57-789B00564190}" dt="2024-02-13T00:21:00.909" v="30" actId="6549"/>
        <pc:sldMkLst>
          <pc:docMk/>
          <pc:sldMk cId="1743289553" sldId="565"/>
        </pc:sldMkLst>
      </pc:sldChg>
      <pc:sldChg chg="modNotes">
        <pc:chgData name="小西菜摘_A3J26" userId="dd8c6406-7539-4af8-8508-be4ae913e659" providerId="ADAL" clId="{B6DE0B1C-4750-4A01-BF57-789B00564190}" dt="2024-02-13T00:21:51.303" v="36" actId="2711"/>
        <pc:sldMkLst>
          <pc:docMk/>
          <pc:sldMk cId="1113451161" sldId="567"/>
        </pc:sldMkLst>
      </pc:sldChg>
      <pc:sldChg chg="modNotes">
        <pc:chgData name="小西菜摘_A3J26" userId="dd8c6406-7539-4af8-8508-be4ae913e659" providerId="ADAL" clId="{B6DE0B1C-4750-4A01-BF57-789B00564190}" dt="2024-02-13T00:21:59.479" v="37" actId="2711"/>
        <pc:sldMkLst>
          <pc:docMk/>
          <pc:sldMk cId="3800320292" sldId="569"/>
        </pc:sldMkLst>
      </pc:sldChg>
      <pc:sldChg chg="modNotes">
        <pc:chgData name="小西菜摘_A3J26" userId="dd8c6406-7539-4af8-8508-be4ae913e659" providerId="ADAL" clId="{B6DE0B1C-4750-4A01-BF57-789B00564190}" dt="2024-02-13T00:21:42.691" v="35" actId="2711"/>
        <pc:sldMkLst>
          <pc:docMk/>
          <pc:sldMk cId="2203430125" sldId="570"/>
        </pc:sldMkLst>
      </pc:sldChg>
      <pc:sldChg chg="modNotes">
        <pc:chgData name="小西菜摘_A3J26" userId="dd8c6406-7539-4af8-8508-be4ae913e659" providerId="ADAL" clId="{B6DE0B1C-4750-4A01-BF57-789B00564190}" dt="2024-02-13T00:21:35.902" v="34" actId="2711"/>
        <pc:sldMkLst>
          <pc:docMk/>
          <pc:sldMk cId="3556254903" sldId="571"/>
        </pc:sldMkLst>
      </pc:sldChg>
      <pc:sldChg chg="modNotes">
        <pc:chgData name="小西菜摘_A3J26" userId="dd8c6406-7539-4af8-8508-be4ae913e659" providerId="ADAL" clId="{B6DE0B1C-4750-4A01-BF57-789B00564190}" dt="2024-02-13T00:20:34.506" v="26" actId="2711"/>
        <pc:sldMkLst>
          <pc:docMk/>
          <pc:sldMk cId="4254953154" sldId="573"/>
        </pc:sldMkLst>
      </pc:sldChg>
      <pc:sldChg chg="modNotes">
        <pc:chgData name="小西菜摘_A3J26" userId="dd8c6406-7539-4af8-8508-be4ae913e659" providerId="ADAL" clId="{B6DE0B1C-4750-4A01-BF57-789B00564190}" dt="2024-02-13T00:22:13.343" v="39" actId="2711"/>
        <pc:sldMkLst>
          <pc:docMk/>
          <pc:sldMk cId="2495331886" sldId="574"/>
        </pc:sldMkLst>
      </pc:sldChg>
      <pc:sldChg chg="modNotes">
        <pc:chgData name="小西菜摘_A3J26" userId="dd8c6406-7539-4af8-8508-be4ae913e659" providerId="ADAL" clId="{B6DE0B1C-4750-4A01-BF57-789B00564190}" dt="2024-02-13T00:22:21.771" v="40" actId="2711"/>
        <pc:sldMkLst>
          <pc:docMk/>
          <pc:sldMk cId="999101054" sldId="578"/>
        </pc:sldMkLst>
      </pc:sldChg>
      <pc:sldChg chg="modNotes">
        <pc:chgData name="小西菜摘_A3J26" userId="dd8c6406-7539-4af8-8508-be4ae913e659" providerId="ADAL" clId="{B6DE0B1C-4750-4A01-BF57-789B00564190}" dt="2024-02-13T00:22:28.955" v="41" actId="2711"/>
        <pc:sldMkLst>
          <pc:docMk/>
          <pc:sldMk cId="363628296" sldId="579"/>
        </pc:sldMkLst>
      </pc:sldChg>
      <pc:sldChg chg="modNotes">
        <pc:chgData name="小西菜摘_A3J26" userId="dd8c6406-7539-4af8-8508-be4ae913e659" providerId="ADAL" clId="{B6DE0B1C-4750-4A01-BF57-789B00564190}" dt="2024-02-13T00:22:47.130" v="44" actId="2711"/>
        <pc:sldMkLst>
          <pc:docMk/>
          <pc:sldMk cId="1294837079" sldId="580"/>
        </pc:sldMkLst>
      </pc:sldChg>
      <pc:sldChg chg="modNotes">
        <pc:chgData name="小西菜摘_A3J26" userId="dd8c6406-7539-4af8-8508-be4ae913e659" providerId="ADAL" clId="{B6DE0B1C-4750-4A01-BF57-789B00564190}" dt="2024-02-13T00:22:55.401" v="45" actId="2711"/>
        <pc:sldMkLst>
          <pc:docMk/>
          <pc:sldMk cId="1817166554" sldId="582"/>
        </pc:sldMkLst>
      </pc:sldChg>
      <pc:sldChg chg="modNotes">
        <pc:chgData name="小西菜摘_A3J26" userId="dd8c6406-7539-4af8-8508-be4ae913e659" providerId="ADAL" clId="{B6DE0B1C-4750-4A01-BF57-789B00564190}" dt="2024-02-13T00:23:03.899" v="46" actId="2711"/>
        <pc:sldMkLst>
          <pc:docMk/>
          <pc:sldMk cId="3505393675" sldId="584"/>
        </pc:sldMkLst>
      </pc:sldChg>
      <pc:sldChg chg="modNotes">
        <pc:chgData name="小西菜摘_A3J26" userId="dd8c6406-7539-4af8-8508-be4ae913e659" providerId="ADAL" clId="{B6DE0B1C-4750-4A01-BF57-789B00564190}" dt="2024-02-13T00:23:11.027" v="47" actId="2711"/>
        <pc:sldMkLst>
          <pc:docMk/>
          <pc:sldMk cId="2957555307" sldId="585"/>
        </pc:sldMkLst>
      </pc:sldChg>
      <pc:sldChg chg="modNotes">
        <pc:chgData name="小西菜摘_A3J26" userId="dd8c6406-7539-4af8-8508-be4ae913e659" providerId="ADAL" clId="{B6DE0B1C-4750-4A01-BF57-789B00564190}" dt="2024-02-13T00:26:50.435" v="64" actId="2711"/>
        <pc:sldMkLst>
          <pc:docMk/>
          <pc:sldMk cId="2474931816" sldId="589"/>
        </pc:sldMkLst>
      </pc:sldChg>
      <pc:sldChg chg="modNotes">
        <pc:chgData name="小西菜摘_A3J26" userId="dd8c6406-7539-4af8-8508-be4ae913e659" providerId="ADAL" clId="{B6DE0B1C-4750-4A01-BF57-789B00564190}" dt="2024-02-13T00:23:24.275" v="51" actId="6549"/>
        <pc:sldMkLst>
          <pc:docMk/>
          <pc:sldMk cId="515673005" sldId="590"/>
        </pc:sldMkLst>
      </pc:sldChg>
      <pc:sldChg chg="modNotes">
        <pc:chgData name="小西菜摘_A3J26" userId="dd8c6406-7539-4af8-8508-be4ae913e659" providerId="ADAL" clId="{B6DE0B1C-4750-4A01-BF57-789B00564190}" dt="2024-02-13T00:26:41.989" v="63" actId="2711"/>
        <pc:sldMkLst>
          <pc:docMk/>
          <pc:sldMk cId="3682884295" sldId="592"/>
        </pc:sldMkLst>
      </pc:sldChg>
      <pc:sldChg chg="modNotes">
        <pc:chgData name="小西菜摘_A3J26" userId="dd8c6406-7539-4af8-8508-be4ae913e659" providerId="ADAL" clId="{B6DE0B1C-4750-4A01-BF57-789B00564190}" dt="2024-02-13T00:25:46.157" v="55" actId="2711"/>
        <pc:sldMkLst>
          <pc:docMk/>
          <pc:sldMk cId="3606132675" sldId="593"/>
        </pc:sldMkLst>
      </pc:sldChg>
      <pc:sldChg chg="modNotes">
        <pc:chgData name="小西菜摘_A3J26" userId="dd8c6406-7539-4af8-8508-be4ae913e659" providerId="ADAL" clId="{B6DE0B1C-4750-4A01-BF57-789B00564190}" dt="2024-02-13T00:25:58.762" v="57" actId="6549"/>
        <pc:sldMkLst>
          <pc:docMk/>
          <pc:sldMk cId="252125673" sldId="594"/>
        </pc:sldMkLst>
      </pc:sldChg>
      <pc:sldChg chg="modNotes">
        <pc:chgData name="小西菜摘_A3J26" userId="dd8c6406-7539-4af8-8508-be4ae913e659" providerId="ADAL" clId="{B6DE0B1C-4750-4A01-BF57-789B00564190}" dt="2024-02-13T00:26:04.301" v="58" actId="2711"/>
        <pc:sldMkLst>
          <pc:docMk/>
          <pc:sldMk cId="3451632864" sldId="595"/>
        </pc:sldMkLst>
      </pc:sldChg>
      <pc:sldChg chg="modNotes">
        <pc:chgData name="小西菜摘_A3J26" userId="dd8c6406-7539-4af8-8508-be4ae913e659" providerId="ADAL" clId="{B6DE0B1C-4750-4A01-BF57-789B00564190}" dt="2024-02-13T00:26:12.898" v="59" actId="2711"/>
        <pc:sldMkLst>
          <pc:docMk/>
          <pc:sldMk cId="148379417" sldId="596"/>
        </pc:sldMkLst>
      </pc:sldChg>
      <pc:sldChg chg="modNotes">
        <pc:chgData name="小西菜摘_A3J26" userId="dd8c6406-7539-4af8-8508-be4ae913e659" providerId="ADAL" clId="{B6DE0B1C-4750-4A01-BF57-789B00564190}" dt="2024-02-13T00:26:22.693" v="60" actId="2711"/>
        <pc:sldMkLst>
          <pc:docMk/>
          <pc:sldMk cId="452577183" sldId="597"/>
        </pc:sldMkLst>
      </pc:sldChg>
      <pc:sldChg chg="modNotes">
        <pc:chgData name="小西菜摘_A3J26" userId="dd8c6406-7539-4af8-8508-be4ae913e659" providerId="ADAL" clId="{B6DE0B1C-4750-4A01-BF57-789B00564190}" dt="2024-02-13T00:26:34.497" v="62" actId="6549"/>
        <pc:sldMkLst>
          <pc:docMk/>
          <pc:sldMk cId="4148629185" sldId="598"/>
        </pc:sldMkLst>
      </pc:sldChg>
      <pc:sldChg chg="addCm delCm modNotes">
        <pc:chgData name="小西菜摘_A3J26" userId="dd8c6406-7539-4af8-8508-be4ae913e659" providerId="ADAL" clId="{B6DE0B1C-4750-4A01-BF57-789B00564190}" dt="2024-02-13T00:27:33.175" v="69" actId="1592"/>
        <pc:sldMkLst>
          <pc:docMk/>
          <pc:sldMk cId="2246601403" sldId="599"/>
        </pc:sldMkLst>
      </pc:sldChg>
      <pc:sldChg chg="modNotes">
        <pc:chgData name="小西菜摘_A3J26" userId="dd8c6406-7539-4af8-8508-be4ae913e659" providerId="ADAL" clId="{B6DE0B1C-4750-4A01-BF57-789B00564190}" dt="2024-02-13T00:27:49.997" v="71" actId="2711"/>
        <pc:sldMkLst>
          <pc:docMk/>
          <pc:sldMk cId="2087455490" sldId="600"/>
        </pc:sldMkLst>
      </pc:sldChg>
      <pc:sldChg chg="modNotes">
        <pc:chgData name="小西菜摘_A3J26" userId="dd8c6406-7539-4af8-8508-be4ae913e659" providerId="ADAL" clId="{B6DE0B1C-4750-4A01-BF57-789B00564190}" dt="2024-02-13T00:27:03.101" v="66" actId="2711"/>
        <pc:sldMkLst>
          <pc:docMk/>
          <pc:sldMk cId="2442785688" sldId="601"/>
        </pc:sldMkLst>
      </pc:sldChg>
      <pc:sldChg chg="modNotes">
        <pc:chgData name="小西菜摘_A3J26" userId="dd8c6406-7539-4af8-8508-be4ae913e659" providerId="ADAL" clId="{B6DE0B1C-4750-4A01-BF57-789B00564190}" dt="2024-02-13T00:25:31.350" v="54" actId="2711"/>
        <pc:sldMkLst>
          <pc:docMk/>
          <pc:sldMk cId="2448992998" sldId="609"/>
        </pc:sldMkLst>
      </pc:sldChg>
      <pc:sldChg chg="modNotes">
        <pc:chgData name="小西菜摘_A3J26" userId="dd8c6406-7539-4af8-8508-be4ae913e659" providerId="ADAL" clId="{B6DE0B1C-4750-4A01-BF57-789B00564190}" dt="2024-02-13T00:21:29.129" v="33" actId="2711"/>
        <pc:sldMkLst>
          <pc:docMk/>
          <pc:sldMk cId="2809691783" sldId="61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3474" name="Rectangle 2"/>
          <p:cNvSpPr>
            <a:spLocks noGrp="1" noChangeArrowheads="1"/>
          </p:cNvSpPr>
          <p:nvPr>
            <p:ph type="hdr" sz="quarter"/>
          </p:nvPr>
        </p:nvSpPr>
        <p:spPr bwMode="auto">
          <a:xfrm>
            <a:off x="0" y="0"/>
            <a:ext cx="295116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99" tIns="46099" rIns="92199" bIns="46099" numCol="1" anchor="t" anchorCtr="0" compatLnSpc="1">
            <a:prstTxWarp prst="textNoShape">
              <a:avLst/>
            </a:prstTxWarp>
          </a:bodyPr>
          <a:lstStyle>
            <a:lvl1pPr algn="l">
              <a:defRPr sz="1200">
                <a:latin typeface="Arial" charset="0"/>
                <a:ea typeface="ＭＳ Ｐゴシック" pitchFamily="50" charset="-128"/>
              </a:defRPr>
            </a:lvl1pPr>
          </a:lstStyle>
          <a:p>
            <a:pPr>
              <a:defRPr/>
            </a:pPr>
            <a:endParaRPr lang="en-US" altLang="ja-JP"/>
          </a:p>
        </p:txBody>
      </p:sp>
      <p:sp>
        <p:nvSpPr>
          <p:cNvPr id="233475" name="Rectangle 3"/>
          <p:cNvSpPr>
            <a:spLocks noGrp="1" noChangeArrowheads="1"/>
          </p:cNvSpPr>
          <p:nvPr>
            <p:ph type="dt" sz="quarter" idx="1"/>
          </p:nvPr>
        </p:nvSpPr>
        <p:spPr bwMode="auto">
          <a:xfrm>
            <a:off x="3854450" y="0"/>
            <a:ext cx="295116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99" tIns="46099" rIns="92199" bIns="46099" numCol="1" anchor="t" anchorCtr="0" compatLnSpc="1">
            <a:prstTxWarp prst="textNoShape">
              <a:avLst/>
            </a:prstTxWarp>
          </a:bodyPr>
          <a:lstStyle>
            <a:lvl1pPr algn="r">
              <a:defRPr sz="1200">
                <a:latin typeface="Arial" charset="0"/>
                <a:ea typeface="ＭＳ Ｐゴシック" pitchFamily="50" charset="-128"/>
              </a:defRPr>
            </a:lvl1pPr>
          </a:lstStyle>
          <a:p>
            <a:pPr>
              <a:defRPr/>
            </a:pPr>
            <a:endParaRPr lang="en-US" altLang="ja-JP"/>
          </a:p>
        </p:txBody>
      </p:sp>
      <p:sp>
        <p:nvSpPr>
          <p:cNvPr id="233476" name="Rectangle 4"/>
          <p:cNvSpPr>
            <a:spLocks noGrp="1" noChangeArrowheads="1"/>
          </p:cNvSpPr>
          <p:nvPr>
            <p:ph type="ftr" sz="quarter" idx="2"/>
          </p:nvPr>
        </p:nvSpPr>
        <p:spPr bwMode="auto">
          <a:xfrm>
            <a:off x="0" y="9440863"/>
            <a:ext cx="295116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99" tIns="46099" rIns="92199" bIns="46099" numCol="1" anchor="b" anchorCtr="0" compatLnSpc="1">
            <a:prstTxWarp prst="textNoShape">
              <a:avLst/>
            </a:prstTxWarp>
          </a:bodyPr>
          <a:lstStyle>
            <a:lvl1pPr algn="l">
              <a:defRPr sz="1200">
                <a:latin typeface="Arial" charset="0"/>
                <a:ea typeface="ＭＳ Ｐゴシック" pitchFamily="50" charset="-128"/>
              </a:defRPr>
            </a:lvl1pPr>
          </a:lstStyle>
          <a:p>
            <a:pPr>
              <a:defRPr/>
            </a:pPr>
            <a:endParaRPr lang="en-US" altLang="ja-JP"/>
          </a:p>
        </p:txBody>
      </p:sp>
      <p:sp>
        <p:nvSpPr>
          <p:cNvPr id="233477" name="Rectangle 5"/>
          <p:cNvSpPr>
            <a:spLocks noGrp="1" noChangeArrowheads="1"/>
          </p:cNvSpPr>
          <p:nvPr>
            <p:ph type="sldNum" sz="quarter" idx="3"/>
          </p:nvPr>
        </p:nvSpPr>
        <p:spPr bwMode="auto">
          <a:xfrm>
            <a:off x="3854450" y="9440863"/>
            <a:ext cx="295116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99" tIns="46099" rIns="92199" bIns="46099" numCol="1" anchor="b" anchorCtr="0" compatLnSpc="1">
            <a:prstTxWarp prst="textNoShape">
              <a:avLst/>
            </a:prstTxWarp>
          </a:bodyPr>
          <a:lstStyle>
            <a:lvl1pPr algn="r">
              <a:defRPr sz="1200">
                <a:latin typeface="Arial" charset="0"/>
                <a:ea typeface="ＭＳ Ｐゴシック" pitchFamily="50" charset="-128"/>
              </a:defRPr>
            </a:lvl1pPr>
          </a:lstStyle>
          <a:p>
            <a:pPr>
              <a:defRPr/>
            </a:pPr>
            <a:fld id="{9414BE03-1800-4809-9A4F-E1F1ED01C4F3}" type="slidenum">
              <a:rPr lang="en-US" altLang="ja-JP"/>
              <a:pPr>
                <a:defRPr/>
              </a:pPr>
              <a:t>‹#›</a:t>
            </a:fld>
            <a:endParaRPr lang="en-US" altLang="ja-JP"/>
          </a:p>
        </p:txBody>
      </p:sp>
    </p:spTree>
    <p:extLst>
      <p:ext uri="{BB962C8B-B14F-4D97-AF65-F5344CB8AC3E}">
        <p14:creationId xmlns:p14="http://schemas.microsoft.com/office/powerpoint/2010/main" val="33272022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295116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99" tIns="46099" rIns="92199" bIns="46099" numCol="1" anchor="t" anchorCtr="0" compatLnSpc="1">
            <a:prstTxWarp prst="textNoShape">
              <a:avLst/>
            </a:prstTxWarp>
          </a:bodyPr>
          <a:lstStyle>
            <a:lvl1pPr algn="l">
              <a:defRPr sz="1200">
                <a:latin typeface="Arial" charset="0"/>
                <a:ea typeface="ＭＳ Ｐゴシック" pitchFamily="50" charset="-128"/>
              </a:defRPr>
            </a:lvl1pPr>
          </a:lstStyle>
          <a:p>
            <a:pPr>
              <a:defRPr/>
            </a:pPr>
            <a:endParaRPr lang="en-US" altLang="ja-JP"/>
          </a:p>
        </p:txBody>
      </p:sp>
      <p:sp>
        <p:nvSpPr>
          <p:cNvPr id="58371" name="Rectangle 3"/>
          <p:cNvSpPr>
            <a:spLocks noGrp="1" noChangeArrowheads="1"/>
          </p:cNvSpPr>
          <p:nvPr>
            <p:ph type="dt" idx="1"/>
          </p:nvPr>
        </p:nvSpPr>
        <p:spPr bwMode="auto">
          <a:xfrm>
            <a:off x="3854450" y="0"/>
            <a:ext cx="295116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99" tIns="46099" rIns="92199" bIns="46099" numCol="1" anchor="t" anchorCtr="0" compatLnSpc="1">
            <a:prstTxWarp prst="textNoShape">
              <a:avLst/>
            </a:prstTxWarp>
          </a:bodyPr>
          <a:lstStyle>
            <a:lvl1pPr algn="r">
              <a:defRPr sz="1200">
                <a:latin typeface="Arial" charset="0"/>
                <a:ea typeface="ＭＳ Ｐゴシック" pitchFamily="50" charset="-128"/>
              </a:defRPr>
            </a:lvl1pPr>
          </a:lstStyle>
          <a:p>
            <a:pPr>
              <a:defRPr/>
            </a:pPr>
            <a:endParaRPr lang="en-US" altLang="ja-JP"/>
          </a:p>
        </p:txBody>
      </p:sp>
      <p:sp>
        <p:nvSpPr>
          <p:cNvPr id="27652" name="Rectangle 4"/>
          <p:cNvSpPr>
            <a:spLocks noGrp="1" noRot="1" noChangeAspect="1" noChangeArrowheads="1" noTextEdit="1"/>
          </p:cNvSpPr>
          <p:nvPr>
            <p:ph type="sldImg" idx="2"/>
          </p:nvPr>
        </p:nvSpPr>
        <p:spPr bwMode="auto">
          <a:xfrm>
            <a:off x="917575" y="744538"/>
            <a:ext cx="4972050" cy="372903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8373" name="Rectangle 5"/>
          <p:cNvSpPr>
            <a:spLocks noGrp="1" noChangeArrowheads="1"/>
          </p:cNvSpPr>
          <p:nvPr>
            <p:ph type="body" sz="quarter" idx="3"/>
          </p:nvPr>
        </p:nvSpPr>
        <p:spPr bwMode="auto">
          <a:xfrm>
            <a:off x="679450" y="4721225"/>
            <a:ext cx="5448300" cy="447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99" tIns="46099" rIns="92199" bIns="46099"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58374" name="Rectangle 6"/>
          <p:cNvSpPr>
            <a:spLocks noGrp="1" noChangeArrowheads="1"/>
          </p:cNvSpPr>
          <p:nvPr>
            <p:ph type="ftr" sz="quarter" idx="4"/>
          </p:nvPr>
        </p:nvSpPr>
        <p:spPr bwMode="auto">
          <a:xfrm>
            <a:off x="0" y="9440863"/>
            <a:ext cx="295116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99" tIns="46099" rIns="92199" bIns="46099" numCol="1" anchor="b" anchorCtr="0" compatLnSpc="1">
            <a:prstTxWarp prst="textNoShape">
              <a:avLst/>
            </a:prstTxWarp>
          </a:bodyPr>
          <a:lstStyle>
            <a:lvl1pPr algn="l">
              <a:defRPr sz="1200">
                <a:latin typeface="Arial" charset="0"/>
                <a:ea typeface="ＭＳ Ｐゴシック" pitchFamily="50" charset="-128"/>
              </a:defRPr>
            </a:lvl1pPr>
          </a:lstStyle>
          <a:p>
            <a:pPr>
              <a:defRPr/>
            </a:pPr>
            <a:endParaRPr lang="en-US" altLang="ja-JP"/>
          </a:p>
        </p:txBody>
      </p:sp>
      <p:sp>
        <p:nvSpPr>
          <p:cNvPr id="58375" name="Rectangle 7"/>
          <p:cNvSpPr>
            <a:spLocks noGrp="1" noChangeArrowheads="1"/>
          </p:cNvSpPr>
          <p:nvPr>
            <p:ph type="sldNum" sz="quarter" idx="5"/>
          </p:nvPr>
        </p:nvSpPr>
        <p:spPr bwMode="auto">
          <a:xfrm>
            <a:off x="3854450" y="9440863"/>
            <a:ext cx="295116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99" tIns="46099" rIns="92199" bIns="46099" numCol="1" anchor="b" anchorCtr="0" compatLnSpc="1">
            <a:prstTxWarp prst="textNoShape">
              <a:avLst/>
            </a:prstTxWarp>
          </a:bodyPr>
          <a:lstStyle>
            <a:lvl1pPr algn="r">
              <a:defRPr sz="1200">
                <a:latin typeface="Arial" charset="0"/>
                <a:ea typeface="ＭＳ Ｐゴシック" pitchFamily="50" charset="-128"/>
              </a:defRPr>
            </a:lvl1pPr>
          </a:lstStyle>
          <a:p>
            <a:pPr>
              <a:defRPr/>
            </a:pPr>
            <a:fld id="{C4D40BA6-4947-461A-9F8F-F8121B0993B5}" type="slidenum">
              <a:rPr lang="en-US" altLang="ja-JP"/>
              <a:pPr>
                <a:defRPr/>
              </a:pPr>
              <a:t>‹#›</a:t>
            </a:fld>
            <a:endParaRPr lang="en-US" altLang="ja-JP"/>
          </a:p>
        </p:txBody>
      </p:sp>
    </p:spTree>
    <p:extLst>
      <p:ext uri="{BB962C8B-B14F-4D97-AF65-F5344CB8AC3E}">
        <p14:creationId xmlns:p14="http://schemas.microsoft.com/office/powerpoint/2010/main" val="164641849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ー 1"/>
          <p:cNvSpPr>
            <a:spLocks noGrp="1" noRot="1" noChangeAspect="1" noTextEdit="1"/>
          </p:cNvSpPr>
          <p:nvPr>
            <p:ph type="sldImg"/>
          </p:nvPr>
        </p:nvSpPr>
        <p:spPr>
          <a:ln/>
        </p:spPr>
      </p:sp>
      <p:sp>
        <p:nvSpPr>
          <p:cNvPr id="28675"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ja-JP" altLang="en-US" strike="sngStrike" dirty="0">
              <a:solidFill>
                <a:srgbClr val="333399"/>
              </a:solidFill>
            </a:endParaRPr>
          </a:p>
          <a:p>
            <a:pPr>
              <a:spcBef>
                <a:spcPct val="0"/>
              </a:spcBef>
            </a:pPr>
            <a:endParaRPr lang="ja-JP" altLang="en-US" dirty="0">
              <a:latin typeface="Arial" pitchFamily="34" charset="0"/>
            </a:endParaRPr>
          </a:p>
        </p:txBody>
      </p:sp>
      <p:sp>
        <p:nvSpPr>
          <p:cNvPr id="28676"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Arial" pitchFamily="34" charset="0"/>
                <a:ea typeface="ＭＳ Ｐ明朝" pitchFamily="18" charset="-128"/>
              </a:defRPr>
            </a:lvl1pPr>
            <a:lvl2pPr marL="742950" indent="-285750" eaLnBrk="0" hangingPunct="0">
              <a:spcBef>
                <a:spcPct val="30000"/>
              </a:spcBef>
              <a:defRPr kumimoji="1" sz="1200">
                <a:solidFill>
                  <a:schemeClr val="tx1"/>
                </a:solidFill>
                <a:latin typeface="Arial" pitchFamily="34" charset="0"/>
                <a:ea typeface="ＭＳ Ｐ明朝" pitchFamily="18" charset="-128"/>
              </a:defRPr>
            </a:lvl2pPr>
            <a:lvl3pPr marL="1143000" indent="-228600" eaLnBrk="0" hangingPunct="0">
              <a:spcBef>
                <a:spcPct val="30000"/>
              </a:spcBef>
              <a:defRPr kumimoji="1" sz="1200">
                <a:solidFill>
                  <a:schemeClr val="tx1"/>
                </a:solidFill>
                <a:latin typeface="Arial" pitchFamily="34" charset="0"/>
                <a:ea typeface="ＭＳ Ｐ明朝" pitchFamily="18" charset="-128"/>
              </a:defRPr>
            </a:lvl3pPr>
            <a:lvl4pPr marL="1600200" indent="-228600" eaLnBrk="0" hangingPunct="0">
              <a:spcBef>
                <a:spcPct val="30000"/>
              </a:spcBef>
              <a:defRPr kumimoji="1" sz="1200">
                <a:solidFill>
                  <a:schemeClr val="tx1"/>
                </a:solidFill>
                <a:latin typeface="Arial" pitchFamily="34" charset="0"/>
                <a:ea typeface="ＭＳ Ｐ明朝" pitchFamily="18" charset="-128"/>
              </a:defRPr>
            </a:lvl4pPr>
            <a:lvl5pPr marL="2057400" indent="-228600" eaLnBrk="0" hangingPunct="0">
              <a:spcBef>
                <a:spcPct val="30000"/>
              </a:spcBef>
              <a:defRPr kumimoji="1" sz="1200">
                <a:solidFill>
                  <a:schemeClr val="tx1"/>
                </a:solidFill>
                <a:latin typeface="Arial" pitchFamily="34" charset="0"/>
                <a:ea typeface="ＭＳ Ｐ明朝" pitchFamily="18" charset="-128"/>
              </a:defRPr>
            </a:lvl5pPr>
            <a:lvl6pPr marL="2514600" indent="-228600" eaLnBrk="0" fontAlgn="base" hangingPunct="0">
              <a:spcBef>
                <a:spcPct val="30000"/>
              </a:spcBef>
              <a:spcAft>
                <a:spcPct val="0"/>
              </a:spcAft>
              <a:defRPr kumimoji="1" sz="1200">
                <a:solidFill>
                  <a:schemeClr val="tx1"/>
                </a:solidFill>
                <a:latin typeface="Arial" pitchFamily="34" charset="0"/>
                <a:ea typeface="ＭＳ Ｐ明朝" pitchFamily="18" charset="-128"/>
              </a:defRPr>
            </a:lvl6pPr>
            <a:lvl7pPr marL="2971800" indent="-228600" eaLnBrk="0" fontAlgn="base" hangingPunct="0">
              <a:spcBef>
                <a:spcPct val="30000"/>
              </a:spcBef>
              <a:spcAft>
                <a:spcPct val="0"/>
              </a:spcAft>
              <a:defRPr kumimoji="1" sz="1200">
                <a:solidFill>
                  <a:schemeClr val="tx1"/>
                </a:solidFill>
                <a:latin typeface="Arial" pitchFamily="34" charset="0"/>
                <a:ea typeface="ＭＳ Ｐ明朝" pitchFamily="18" charset="-128"/>
              </a:defRPr>
            </a:lvl7pPr>
            <a:lvl8pPr marL="3429000" indent="-228600" eaLnBrk="0" fontAlgn="base" hangingPunct="0">
              <a:spcBef>
                <a:spcPct val="30000"/>
              </a:spcBef>
              <a:spcAft>
                <a:spcPct val="0"/>
              </a:spcAft>
              <a:defRPr kumimoji="1" sz="1200">
                <a:solidFill>
                  <a:schemeClr val="tx1"/>
                </a:solidFill>
                <a:latin typeface="Arial" pitchFamily="34" charset="0"/>
                <a:ea typeface="ＭＳ Ｐ明朝" pitchFamily="18" charset="-128"/>
              </a:defRPr>
            </a:lvl8pPr>
            <a:lvl9pPr marL="3886200" indent="-228600" eaLnBrk="0" fontAlgn="base" hangingPunct="0">
              <a:spcBef>
                <a:spcPct val="30000"/>
              </a:spcBef>
              <a:spcAft>
                <a:spcPct val="0"/>
              </a:spcAft>
              <a:defRPr kumimoji="1" sz="1200">
                <a:solidFill>
                  <a:schemeClr val="tx1"/>
                </a:solidFill>
                <a:latin typeface="Arial" pitchFamily="34" charset="0"/>
                <a:ea typeface="ＭＳ Ｐ明朝" pitchFamily="18"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0693CB9-CACA-4E66-9F82-F530C1FD0156}" type="slidenum">
              <a:rPr kumimoji="1" lang="en-US" altLang="ja-JP" sz="1200" b="0" i="0" u="none" strike="noStrike" kern="1200" cap="none" spc="0" normalizeH="0" baseline="0" noProof="0" smtClean="0">
                <a:ln>
                  <a:noFill/>
                </a:ln>
                <a:solidFill>
                  <a:srgbClr val="000000"/>
                </a:solidFill>
                <a:effectLst/>
                <a:uLnTx/>
                <a:uFillTx/>
                <a:latin typeface="Calibri" pitchFamily="34"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0</a:t>
            </a:fld>
            <a:endParaRPr kumimoji="1" lang="en-US" altLang="ja-JP" sz="1200" b="0" i="0" u="none" strike="noStrike" kern="1200" cap="none" spc="0" normalizeH="0" baseline="0" noProof="0">
              <a:ln>
                <a:noFill/>
              </a:ln>
              <a:solidFill>
                <a:srgbClr val="000000"/>
              </a:solidFill>
              <a:effectLst/>
              <a:uLnTx/>
              <a:uFillTx/>
              <a:latin typeface="Calibri" pitchFamily="34" charset="0"/>
              <a:ea typeface="ＭＳ Ｐゴシック" pitchFamily="50" charset="-128"/>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ＭＳ Ｐ明朝" panose="02020600040205080304" pitchFamily="18" charset="-128"/>
              </a:rPr>
              <a:t>※</a:t>
            </a:r>
            <a:r>
              <a:rPr lang="ja-JP" altLang="en-US" dirty="0">
                <a:latin typeface="ＭＳ Ｐ明朝" panose="02020600040205080304" pitchFamily="18" charset="-128"/>
              </a:rPr>
              <a:t>本ツールは登録後研修「保険料の取扱ルール</a:t>
            </a:r>
            <a:r>
              <a:rPr lang="en-US" altLang="ja-JP" dirty="0">
                <a:latin typeface="ＭＳ Ｐ明朝" panose="02020600040205080304" pitchFamily="18" charset="-128"/>
              </a:rPr>
              <a:t>(</a:t>
            </a:r>
            <a:r>
              <a:rPr lang="ja-JP" altLang="en-US" dirty="0">
                <a:latin typeface="ＭＳ Ｐ明朝" panose="02020600040205080304" pitchFamily="18" charset="-128"/>
              </a:rPr>
              <a:t>基礎）」と同じ資料です。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ここでは、契約締結時の保険料払込方法と契約締結後の保険料収納管理について学習します。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「保険料の払込方法」は多様であり、払込手段、払込回数等、お客さまの意向に沿った払込方法のご案内が必要になります。</a:t>
            </a:r>
            <a:endParaRPr lang="en-US" altLang="ja-JP" dirty="0">
              <a:latin typeface="ＭＳ Ｐ明朝" panose="02020600040205080304" pitchFamily="18" charset="-128"/>
            </a:endParaRPr>
          </a:p>
          <a:p>
            <a:r>
              <a:rPr lang="ja-JP" altLang="en-US" dirty="0">
                <a:latin typeface="ＭＳ Ｐ明朝" panose="02020600040205080304" pitchFamily="18" charset="-128"/>
              </a:rPr>
              <a:t>そのため、「重要事項のご説明」の</a:t>
            </a:r>
            <a:r>
              <a:rPr lang="en-US" altLang="ja-JP" dirty="0">
                <a:latin typeface="ＭＳ Ｐ明朝" panose="02020600040205080304" pitchFamily="18" charset="-128"/>
              </a:rPr>
              <a:t>【</a:t>
            </a:r>
            <a:r>
              <a:rPr lang="ja-JP" altLang="en-US" dirty="0">
                <a:latin typeface="ＭＳ Ｐ明朝" panose="02020600040205080304" pitchFamily="18" charset="-128"/>
              </a:rPr>
              <a:t>契約締結前における確認事項</a:t>
            </a:r>
            <a:r>
              <a:rPr lang="en-US" altLang="ja-JP" dirty="0">
                <a:latin typeface="ＭＳ Ｐ明朝" panose="02020600040205080304" pitchFamily="18" charset="-128"/>
              </a:rPr>
              <a:t>】</a:t>
            </a:r>
            <a:r>
              <a:rPr lang="ja-JP" altLang="en-US" dirty="0">
                <a:latin typeface="ＭＳ Ｐ明朝" panose="02020600040205080304" pitchFamily="18" charset="-128"/>
              </a:rPr>
              <a:t>と位置づけられています。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「保険料の収納管理」は保険料がきちんと払い込まれているか管理する業務です。</a:t>
            </a:r>
            <a:endParaRPr lang="en-US" altLang="ja-JP" dirty="0">
              <a:latin typeface="ＭＳ Ｐ明朝" panose="02020600040205080304" pitchFamily="18" charset="-128"/>
            </a:endParaRPr>
          </a:p>
          <a:p>
            <a:r>
              <a:rPr lang="ja-JP" altLang="en-US" dirty="0">
                <a:latin typeface="ＭＳ Ｐ明朝" panose="02020600040205080304" pitchFamily="18" charset="-128"/>
              </a:rPr>
              <a:t>保険料の払込手続きが行われなかった場合、補償が途切れることにつながるため、保険料収納管理の方法やお客さまへの対応方法などを理解し、適正な保険料収納管理を行う必要があります。</a:t>
            </a:r>
            <a:endParaRPr lang="en-US" altLang="ja-JP"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1</a:t>
            </a:fld>
            <a:endParaRPr lang="en-US" altLang="ja-JP"/>
          </a:p>
        </p:txBody>
      </p:sp>
    </p:spTree>
    <p:extLst>
      <p:ext uri="{BB962C8B-B14F-4D97-AF65-F5344CB8AC3E}">
        <p14:creationId xmlns:p14="http://schemas.microsoft.com/office/powerpoint/2010/main" val="109778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ＭＳ Ｐ明朝" panose="02020600040205080304" pitchFamily="18" charset="-128"/>
              </a:rPr>
              <a:t>★払込方法マニュアル（規定編）（事務編）</a:t>
            </a:r>
            <a:endParaRPr lang="en-US" altLang="ja-JP" dirty="0">
              <a:latin typeface="ＭＳ Ｐ明朝" panose="02020600040205080304" pitchFamily="18" charset="-128"/>
            </a:endParaRPr>
          </a:p>
          <a:p>
            <a:r>
              <a:rPr lang="ja-JP" altLang="en-US" dirty="0">
                <a:latin typeface="ＭＳ Ｐ明朝" panose="02020600040205080304" pitchFamily="18" charset="-128"/>
              </a:rPr>
              <a:t>★保険料スマホ決済サービスマニュアル</a:t>
            </a:r>
            <a:endParaRPr lang="en-US" altLang="ja-JP" dirty="0">
              <a:latin typeface="ＭＳ Ｐ明朝" panose="02020600040205080304" pitchFamily="18" charset="-128"/>
            </a:endParaRPr>
          </a:p>
          <a:p>
            <a:r>
              <a:rPr lang="ja-JP" altLang="en-US" dirty="0">
                <a:latin typeface="ＭＳ Ｐ明朝" panose="02020600040205080304" pitchFamily="18" charset="-128"/>
              </a:rPr>
              <a:t>★ダイレクト払マニュアル</a:t>
            </a:r>
            <a:endParaRPr lang="en-US" altLang="ja-JP" dirty="0">
              <a:latin typeface="ＭＳ Ｐ明朝" panose="02020600040205080304" pitchFamily="18" charset="-128"/>
            </a:endParaRPr>
          </a:p>
          <a:p>
            <a:r>
              <a:rPr lang="ja-JP" altLang="en-US" dirty="0">
                <a:latin typeface="ＭＳ Ｐ明朝" panose="02020600040205080304" pitchFamily="18" charset="-128"/>
              </a:rPr>
              <a:t>★払込方法別オンライン操作マニュアル</a:t>
            </a:r>
            <a:endParaRPr lang="en-US" altLang="ja-JP" dirty="0">
              <a:latin typeface="ＭＳ Ｐ明朝" panose="02020600040205080304" pitchFamily="18" charset="-128"/>
            </a:endParaRPr>
          </a:p>
          <a:p>
            <a:r>
              <a:rPr lang="ja-JP" altLang="en-US" dirty="0">
                <a:latin typeface="ＭＳ Ｐ明朝" panose="02020600040205080304" pitchFamily="18" charset="-128"/>
              </a:rPr>
              <a:t>★代理店実務マニュアル　保険料収納管理編　を参照しましょう。</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マニュアル掲載先は、スライドに記載しています。</a:t>
            </a:r>
            <a:endParaRPr lang="en-US" altLang="ja-JP" dirty="0">
              <a:latin typeface="ＭＳ Ｐ明朝" panose="02020600040205080304" pitchFamily="18" charset="-128"/>
            </a:endParaRPr>
          </a:p>
          <a:p>
            <a:endParaRPr lang="en-US" altLang="ja-JP" strike="sngStrike" dirty="0">
              <a:latin typeface="ＭＳ Ｐ明朝" panose="02020600040205080304" pitchFamily="18" charset="-128"/>
            </a:endParaRPr>
          </a:p>
          <a:p>
            <a:endParaRPr kumimoji="1" lang="ja-JP" altLang="en-US" strike="sngStrike" dirty="0"/>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2</a:t>
            </a:fld>
            <a:endParaRPr lang="en-US" altLang="ja-JP"/>
          </a:p>
        </p:txBody>
      </p:sp>
    </p:spTree>
    <p:extLst>
      <p:ext uri="{BB962C8B-B14F-4D97-AF65-F5344CB8AC3E}">
        <p14:creationId xmlns:p14="http://schemas.microsoft.com/office/powerpoint/2010/main" val="1349049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9450" y="4673600"/>
            <a:ext cx="5740400" cy="5013325"/>
          </a:xfrm>
        </p:spPr>
        <p:txBody>
          <a:bodyPr/>
          <a:lstStyle/>
          <a:p>
            <a:r>
              <a:rPr lang="ja-JP" altLang="en-US" dirty="0">
                <a:latin typeface="ＭＳ Ｐ明朝" panose="02020600040205080304" pitchFamily="18" charset="-128"/>
              </a:rPr>
              <a:t>まず初めに、払込方法の種類についてです。</a:t>
            </a:r>
            <a:endParaRPr lang="en-US" altLang="ja-JP" dirty="0">
              <a:latin typeface="ＭＳ Ｐ明朝" panose="02020600040205080304" pitchFamily="18" charset="-128"/>
            </a:endParaRPr>
          </a:p>
          <a:p>
            <a:r>
              <a:rPr lang="ja-JP" altLang="en-US" dirty="0">
                <a:latin typeface="ＭＳ Ｐ明朝" panose="02020600040205080304" pitchFamily="18" charset="-128"/>
              </a:rPr>
              <a:t>当社では①～⑥のようなキャッシュレスでの払込みを原則としてます。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そのうち、表の①</a:t>
            </a:r>
            <a:r>
              <a:rPr lang="en-US" altLang="ja-JP" dirty="0">
                <a:latin typeface="ＭＳ Ｐ明朝" panose="02020600040205080304" pitchFamily="18" charset="-128"/>
              </a:rPr>
              <a:t>~</a:t>
            </a:r>
            <a:r>
              <a:rPr lang="ja-JP" altLang="en-US" dirty="0">
                <a:latin typeface="ＭＳ Ｐ明朝" panose="02020600040205080304" pitchFamily="18" charset="-128"/>
              </a:rPr>
              <a:t>④の口座振替、クレジットカード払（登録方式）、払込票払、請求書払を払込猶予型のキャッシュレス、保険料スマホ決済、ダイレクト払を即収型キャッシュレスと言います。</a:t>
            </a:r>
            <a:endParaRPr lang="en-US" altLang="ja-JP" dirty="0">
              <a:latin typeface="ＭＳ Ｐ明朝" panose="02020600040205080304" pitchFamily="18" charset="-128"/>
            </a:endParaRPr>
          </a:p>
          <a:p>
            <a:r>
              <a:rPr lang="ja-JP" altLang="en-US" dirty="0">
                <a:latin typeface="ＭＳ Ｐ明朝" panose="02020600040205080304" pitchFamily="18" charset="-128"/>
              </a:rPr>
              <a:t>払込猶予型のキャッシュレスは、保険料の払込猶予期限までに保険料の払込が必要です。</a:t>
            </a:r>
            <a:endParaRPr lang="en-US" altLang="ja-JP" dirty="0">
              <a:latin typeface="ＭＳ Ｐ明朝" panose="02020600040205080304" pitchFamily="18" charset="-128"/>
            </a:endParaRPr>
          </a:p>
          <a:p>
            <a:r>
              <a:rPr lang="ja-JP" altLang="en-US" dirty="0">
                <a:latin typeface="ＭＳ Ｐ明朝" panose="02020600040205080304" pitchFamily="18" charset="-128"/>
              </a:rPr>
              <a:t>払込猶予期限までに保険料の払込がない場合は、保険契約は解除になります。</a:t>
            </a:r>
            <a:endParaRPr lang="en-US" altLang="ja-JP" dirty="0">
              <a:latin typeface="ＭＳ Ｐ明朝" panose="02020600040205080304" pitchFamily="18" charset="-128"/>
            </a:endParaRPr>
          </a:p>
          <a:p>
            <a:r>
              <a:rPr lang="ja-JP" altLang="en-US" dirty="0">
                <a:latin typeface="ＭＳ Ｐ明朝" panose="02020600040205080304" pitchFamily="18" charset="-128"/>
              </a:rPr>
              <a:t>払込猶予期限と保険契約の解除については、後ほど確認します。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その他、現金・小切手で払い込みいただく「直接集金」や企業や団体が集金する方法もあります。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kumimoji="1" lang="ja-JP" altLang="en-US" dirty="0">
                <a:latin typeface="ＭＳ Ｐ明朝" panose="02020600040205080304" pitchFamily="18" charset="-128"/>
              </a:rPr>
              <a:t>キャッシュレスや即収型キャッシュレスで保険料を領収すると、</a:t>
            </a:r>
            <a:r>
              <a:rPr lang="ja-JP" altLang="en-US" dirty="0">
                <a:latin typeface="ＭＳ Ｐ明朝" panose="02020600040205080304" pitchFamily="18" charset="-128"/>
              </a:rPr>
              <a:t>代理店における現金の取り扱いを無くすこと、つまり直接集金ゼロが実現できます。</a:t>
            </a:r>
            <a:endParaRPr lang="en-US" altLang="ja-JP" dirty="0">
              <a:latin typeface="ＭＳ Ｐ明朝" panose="02020600040205080304" pitchFamily="18" charset="-128"/>
            </a:endParaRPr>
          </a:p>
          <a:p>
            <a:r>
              <a:rPr lang="ja-JP" altLang="en-US" dirty="0">
                <a:latin typeface="ＭＳ Ｐ明朝" panose="02020600040205080304" pitchFamily="18" charset="-128"/>
              </a:rPr>
              <a:t>現金の取り扱いを無くすことは、とてもメリットが多いので、どのようなメリットがあるかは後ほど</a:t>
            </a:r>
            <a:r>
              <a:rPr kumimoji="1" lang="ja-JP" altLang="en-US" dirty="0">
                <a:latin typeface="ＭＳ Ｐ明朝" panose="02020600040205080304" pitchFamily="18" charset="-128"/>
              </a:rPr>
              <a:t>確認していきましょう。</a:t>
            </a:r>
            <a:br>
              <a:rPr kumimoji="1" lang="en-US" altLang="ja-JP" dirty="0">
                <a:latin typeface="ＭＳ Ｐ明朝" panose="02020600040205080304" pitchFamily="18" charset="-128"/>
              </a:rPr>
            </a:br>
            <a:endParaRPr kumimoji="1" lang="en-US" altLang="ja-JP"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3</a:t>
            </a:fld>
            <a:endParaRPr lang="en-US" altLang="ja-JP" dirty="0"/>
          </a:p>
        </p:txBody>
      </p:sp>
    </p:spTree>
    <p:extLst>
      <p:ext uri="{BB962C8B-B14F-4D97-AF65-F5344CB8AC3E}">
        <p14:creationId xmlns:p14="http://schemas.microsoft.com/office/powerpoint/2010/main" val="858914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ＭＳ Ｐ明朝" panose="02020600040205080304" pitchFamily="18" charset="-128"/>
              </a:rPr>
              <a:t>次に払込方法別の対象種目についてです。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表のように、保険種類によっては選択いただけない払込方法もあるので、注意が必要です。</a:t>
            </a:r>
            <a:endParaRPr lang="en-US" altLang="ja-JP" dirty="0">
              <a:latin typeface="ＭＳ Ｐ明朝" panose="02020600040205080304" pitchFamily="18"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altLang="ja-JP" dirty="0">
              <a:latin typeface="ＭＳ Ｐ明朝" panose="02020600040205080304" pitchFamily="18"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latin typeface="ＭＳ Ｐ明朝" panose="02020600040205080304" pitchFamily="18" charset="-128"/>
              </a:rPr>
              <a:t>また、ご契約条件により対象外となる場合があります。詳細は払込方法マニュアル（規定編）をご確認ください。</a:t>
            </a:r>
            <a:endParaRPr kumimoji="1" lang="en-US" altLang="ja-JP" dirty="0">
              <a:latin typeface="ＭＳ Ｐ明朝" panose="02020600040205080304" pitchFamily="18" charset="-128"/>
            </a:endParaRPr>
          </a:p>
          <a:p>
            <a:endParaRPr lang="en-US" altLang="ja-JP"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4</a:t>
            </a:fld>
            <a:endParaRPr lang="en-US" altLang="ja-JP"/>
          </a:p>
        </p:txBody>
      </p:sp>
    </p:spTree>
    <p:extLst>
      <p:ext uri="{BB962C8B-B14F-4D97-AF65-F5344CB8AC3E}">
        <p14:creationId xmlns:p14="http://schemas.microsoft.com/office/powerpoint/2010/main" val="1665070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a:latin typeface="ＭＳ Ｐ明朝" panose="02020600040205080304" pitchFamily="18" charset="-128"/>
                <a:sym typeface="Wingdings" panose="05000000000000000000" pitchFamily="2" charset="2"/>
              </a:rPr>
              <a:t>直接集金とキャッシュレスの保険料の流れについても確認していきましょう。</a:t>
            </a:r>
            <a:endParaRPr lang="en-US" altLang="ja-JP" dirty="0">
              <a:latin typeface="ＭＳ Ｐ明朝" panose="02020600040205080304" pitchFamily="18" charset="-128"/>
              <a:sym typeface="Wingdings" panose="05000000000000000000" pitchFamily="2" charset="2"/>
            </a:endParaRPr>
          </a:p>
          <a:p>
            <a:pPr eaLnBrk="1" hangingPunct="1"/>
            <a:endParaRPr lang="en-US" altLang="ja-JP" dirty="0">
              <a:latin typeface="ＭＳ Ｐ明朝" panose="02020600040205080304" pitchFamily="18" charset="-128"/>
              <a:sym typeface="Wingdings" panose="05000000000000000000" pitchFamily="2" charset="2"/>
            </a:endParaRPr>
          </a:p>
          <a:p>
            <a:pPr eaLnBrk="1" hangingPunct="1"/>
            <a:r>
              <a:rPr lang="ja-JP" altLang="en-US" dirty="0">
                <a:latin typeface="ＭＳ Ｐ明朝" panose="02020600040205080304" pitchFamily="18" charset="-128"/>
                <a:sym typeface="Wingdings" panose="05000000000000000000" pitchFamily="2" charset="2"/>
              </a:rPr>
              <a:t>直接集金の場合、保険料は代理店を経由して当社に入金されます。</a:t>
            </a:r>
            <a:endParaRPr lang="en-US" altLang="ja-JP" dirty="0">
              <a:latin typeface="ＭＳ Ｐ明朝" panose="02020600040205080304" pitchFamily="18" charset="-128"/>
              <a:sym typeface="Wingdings" panose="05000000000000000000" pitchFamily="2" charset="2"/>
            </a:endParaRPr>
          </a:p>
          <a:p>
            <a:pPr eaLnBrk="1" hangingPunct="1"/>
            <a:r>
              <a:rPr lang="ja-JP" altLang="en-US" dirty="0">
                <a:latin typeface="ＭＳ Ｐ明朝" panose="02020600040205080304" pitchFamily="18" charset="-128"/>
                <a:sym typeface="Wingdings" panose="05000000000000000000" pitchFamily="2" charset="2"/>
              </a:rPr>
              <a:t>この場合、代理店では、</a:t>
            </a:r>
            <a:r>
              <a:rPr lang="ja-JP" altLang="ja-JP" dirty="0">
                <a:latin typeface="ＭＳ Ｐ明朝" panose="02020600040205080304" pitchFamily="18" charset="-128"/>
              </a:rPr>
              <a:t>保険料領収証の発行や</a:t>
            </a:r>
            <a:r>
              <a:rPr lang="ja-JP" altLang="en-US" dirty="0">
                <a:latin typeface="ＭＳ Ｐ明朝" panose="02020600040205080304" pitchFamily="18" charset="-128"/>
              </a:rPr>
              <a:t>、領収した保険料のデイリー精算もしくは</a:t>
            </a:r>
            <a:r>
              <a:rPr lang="ja-JP" altLang="ja-JP" dirty="0">
                <a:latin typeface="ＭＳ Ｐ明朝" panose="02020600040205080304" pitchFamily="18" charset="-128"/>
              </a:rPr>
              <a:t>代理店口座へ</a:t>
            </a:r>
            <a:r>
              <a:rPr lang="ja-JP" altLang="en-US" dirty="0">
                <a:latin typeface="ＭＳ Ｐ明朝" panose="02020600040205080304" pitchFamily="18" charset="-128"/>
              </a:rPr>
              <a:t>の</a:t>
            </a:r>
            <a:r>
              <a:rPr lang="ja-JP" altLang="ja-JP" dirty="0">
                <a:latin typeface="ＭＳ Ｐ明朝" panose="02020600040205080304" pitchFamily="18" charset="-128"/>
              </a:rPr>
              <a:t>預け入れ</a:t>
            </a:r>
            <a:r>
              <a:rPr lang="ja-JP" altLang="en-US" dirty="0">
                <a:latin typeface="ＭＳ Ｐ明朝" panose="02020600040205080304" pitchFamily="18" charset="-128"/>
              </a:rPr>
              <a:t>および帳簿の記入が必要になります。</a:t>
            </a:r>
            <a:endParaRPr lang="en-US" altLang="ja-JP" dirty="0">
              <a:latin typeface="ＭＳ Ｐ明朝" panose="02020600040205080304" pitchFamily="18" charset="-128"/>
            </a:endParaRPr>
          </a:p>
          <a:p>
            <a:pPr eaLnBrk="1" hangingPunct="1"/>
            <a:endParaRPr lang="ja-JP" altLang="en-US" dirty="0">
              <a:latin typeface="ＭＳ Ｐ明朝" panose="02020600040205080304" pitchFamily="18" charset="-128"/>
              <a:sym typeface="Wingdings" panose="05000000000000000000" pitchFamily="2" charset="2"/>
            </a:endParaRPr>
          </a:p>
          <a:p>
            <a:pPr eaLnBrk="1" hangingPunct="1"/>
            <a:r>
              <a:rPr lang="ja-JP" altLang="en-US" dirty="0">
                <a:latin typeface="ＭＳ Ｐ明朝" panose="02020600040205080304" pitchFamily="18" charset="-128"/>
                <a:sym typeface="Wingdings" panose="05000000000000000000" pitchFamily="2" charset="2"/>
              </a:rPr>
              <a:t>これに対し、キャッシュレスの場合は、保険料は代理店を経由せず、金融機関、カード会社、コンビニ、等の収納媒体から当社に入金されるので、</a:t>
            </a:r>
            <a:r>
              <a:rPr lang="ja-JP" altLang="ja-JP" dirty="0">
                <a:latin typeface="ＭＳ Ｐ明朝" panose="02020600040205080304" pitchFamily="18" charset="-128"/>
              </a:rPr>
              <a:t>保険料領収証の発行や、</a:t>
            </a:r>
            <a:r>
              <a:rPr lang="ja-JP" altLang="en-US" dirty="0">
                <a:latin typeface="ＭＳ Ｐ明朝" panose="02020600040205080304" pitchFamily="18" charset="-128"/>
              </a:rPr>
              <a:t>デイリー精算・</a:t>
            </a:r>
            <a:r>
              <a:rPr lang="ja-JP" altLang="ja-JP" dirty="0">
                <a:latin typeface="ＭＳ Ｐ明朝" panose="02020600040205080304" pitchFamily="18" charset="-128"/>
              </a:rPr>
              <a:t>代理店口座への預け入れ</a:t>
            </a:r>
            <a:r>
              <a:rPr lang="ja-JP" altLang="en-US" dirty="0">
                <a:latin typeface="ＭＳ Ｐ明朝" panose="02020600040205080304" pitchFamily="18" charset="-128"/>
              </a:rPr>
              <a:t>等代理店での対応は</a:t>
            </a:r>
            <a:r>
              <a:rPr lang="ja-JP" altLang="ja-JP" dirty="0">
                <a:latin typeface="ＭＳ Ｐ明朝" panose="02020600040205080304" pitchFamily="18" charset="-128"/>
              </a:rPr>
              <a:t>不要</a:t>
            </a:r>
            <a:r>
              <a:rPr lang="ja-JP" altLang="en-US" dirty="0">
                <a:latin typeface="ＭＳ Ｐ明朝" panose="02020600040205080304" pitchFamily="18" charset="-128"/>
              </a:rPr>
              <a:t>です。</a:t>
            </a:r>
            <a:endParaRPr lang="en-US" altLang="ja-JP" dirty="0">
              <a:latin typeface="ＭＳ Ｐ明朝" panose="02020600040205080304" pitchFamily="18" charset="-128"/>
            </a:endParaRPr>
          </a:p>
          <a:p>
            <a:pPr eaLnBrk="1" hangingPunct="1"/>
            <a:endParaRPr lang="en-US" altLang="ja-JP" dirty="0">
              <a:latin typeface="ＭＳ Ｐ明朝" panose="02020600040205080304" pitchFamily="18" charset="-128"/>
            </a:endParaRPr>
          </a:p>
          <a:p>
            <a:pPr eaLnBrk="1" hangingPunct="1"/>
            <a:r>
              <a:rPr lang="ja-JP" altLang="en-US" dirty="0">
                <a:latin typeface="ＭＳ Ｐ明朝" panose="02020600040205080304" pitchFamily="18" charset="-128"/>
              </a:rPr>
              <a:t>このように、代理店業務の手間を無くすことができる点からも、当社はキャッシュレスでの払い込みを原則としています。</a:t>
            </a:r>
            <a:endParaRPr lang="en-US" altLang="ja-JP"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5</a:t>
            </a:fld>
            <a:endParaRPr lang="en-US" altLang="ja-JP"/>
          </a:p>
        </p:txBody>
      </p:sp>
    </p:spTree>
    <p:extLst>
      <p:ext uri="{BB962C8B-B14F-4D97-AF65-F5344CB8AC3E}">
        <p14:creationId xmlns:p14="http://schemas.microsoft.com/office/powerpoint/2010/main" val="4075266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42963" y="868363"/>
            <a:ext cx="4972050" cy="3729037"/>
          </a:xfrm>
        </p:spPr>
      </p:sp>
      <p:sp>
        <p:nvSpPr>
          <p:cNvPr id="3" name="ノート プレースホルダー 2"/>
          <p:cNvSpPr>
            <a:spLocks noGrp="1"/>
          </p:cNvSpPr>
          <p:nvPr>
            <p:ph type="body" idx="1"/>
          </p:nvPr>
        </p:nvSpPr>
        <p:spPr>
          <a:xfrm>
            <a:off x="679450" y="4721225"/>
            <a:ext cx="5702300" cy="4473575"/>
          </a:xfrm>
        </p:spPr>
        <p:txBody>
          <a:bodyPr/>
          <a:lstStyle/>
          <a:p>
            <a:r>
              <a:rPr lang="ja-JP" altLang="en-US" dirty="0">
                <a:latin typeface="ＭＳ Ｐ明朝" panose="02020600040205080304" pitchFamily="18" charset="-128"/>
              </a:rPr>
              <a:t>ではキャッシュレスにはどんなメリットがあるのでしょうか。詳しく確認してきましょう。</a:t>
            </a:r>
            <a:endParaRPr lang="en-US" altLang="ja-JP" dirty="0">
              <a:latin typeface="ＭＳ Ｐ明朝" panose="02020600040205080304" pitchFamily="18" charset="-128"/>
            </a:endParaRPr>
          </a:p>
          <a:p>
            <a:r>
              <a:rPr lang="ja-JP" altLang="en-US" dirty="0">
                <a:latin typeface="ＭＳ Ｐ明朝" panose="02020600040205080304" pitchFamily="18" charset="-128"/>
              </a:rPr>
              <a:t>キャッシュレスは、お客さま、代理店双方にメリットがあります。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まずお客さまのメリットは、好きな払込方法を選択いただけることです。</a:t>
            </a:r>
            <a:endParaRPr lang="en-US" altLang="ja-JP" dirty="0">
              <a:latin typeface="ＭＳ Ｐ明朝" panose="02020600040205080304" pitchFamily="18" charset="-128"/>
            </a:endParaRPr>
          </a:p>
          <a:p>
            <a:r>
              <a:rPr lang="ja-JP" altLang="en-US" dirty="0">
                <a:latin typeface="ＭＳ Ｐ明朝" panose="02020600040205080304" pitchFamily="18" charset="-128"/>
              </a:rPr>
              <a:t>現金を用意する必要がなくなることはもちろんのこと、クレジットカード払の場合は、ポイントが貯まりますので、お客さまに喜ばれます。</a:t>
            </a:r>
            <a:endParaRPr lang="en-US" altLang="ja-JP" dirty="0">
              <a:latin typeface="ＭＳ Ｐ明朝" panose="02020600040205080304" pitchFamily="18" charset="-128"/>
            </a:endParaRPr>
          </a:p>
          <a:p>
            <a:endParaRPr lang="en-US" altLang="ja-JP" dirty="0">
              <a:latin typeface="ＭＳ Ｐ明朝" panose="02020600040205080304" pitchFamily="18" charset="-128"/>
              <a:sym typeface="Wingdings" panose="05000000000000000000" pitchFamily="2" charset="2"/>
            </a:endParaRPr>
          </a:p>
          <a:p>
            <a:r>
              <a:rPr lang="ja-JP" altLang="en-US" dirty="0">
                <a:latin typeface="ＭＳ Ｐ明朝" panose="02020600040205080304" pitchFamily="18" charset="-128"/>
                <a:sym typeface="Wingdings" panose="05000000000000000000" pitchFamily="2" charset="2"/>
              </a:rPr>
              <a:t>代理店にとってのメリットもたくさんあります。</a:t>
            </a:r>
            <a:endParaRPr lang="en-US" altLang="ja-JP" dirty="0">
              <a:latin typeface="ＭＳ Ｐ明朝" panose="02020600040205080304" pitchFamily="18" charset="-128"/>
              <a:sym typeface="Wingdings" panose="05000000000000000000" pitchFamily="2" charset="2"/>
            </a:endParaRPr>
          </a:p>
          <a:p>
            <a:r>
              <a:rPr lang="ja-JP" altLang="en-US" dirty="0">
                <a:latin typeface="ＭＳ Ｐ明朝" panose="02020600040205080304" pitchFamily="18" charset="-128"/>
                <a:sym typeface="Wingdings" panose="05000000000000000000" pitchFamily="2" charset="2"/>
              </a:rPr>
              <a:t>現金を取り扱わないので、集金業務がなくなります。</a:t>
            </a:r>
            <a:endParaRPr lang="en-US" altLang="ja-JP" dirty="0">
              <a:latin typeface="ＭＳ Ｐ明朝" panose="02020600040205080304" pitchFamily="18" charset="-128"/>
              <a:sym typeface="Wingdings" panose="05000000000000000000" pitchFamily="2" charset="2"/>
            </a:endParaRPr>
          </a:p>
          <a:p>
            <a:r>
              <a:rPr lang="ja-JP" altLang="en-US" dirty="0">
                <a:latin typeface="ＭＳ Ｐ明朝" panose="02020600040205080304" pitchFamily="18" charset="-128"/>
                <a:sym typeface="Wingdings" panose="05000000000000000000" pitchFamily="2" charset="2"/>
              </a:rPr>
              <a:t>現金を集金しないということは、領収証の発行や当社への入金業務が不要になります。</a:t>
            </a:r>
            <a:endParaRPr lang="en-US" altLang="ja-JP" dirty="0">
              <a:latin typeface="ＭＳ Ｐ明朝" panose="02020600040205080304" pitchFamily="18" charset="-128"/>
              <a:sym typeface="Wingdings" panose="05000000000000000000" pitchFamily="2" charset="2"/>
            </a:endParaRPr>
          </a:p>
          <a:p>
            <a:r>
              <a:rPr lang="ja-JP" altLang="en-US" dirty="0">
                <a:latin typeface="ＭＳ Ｐ明朝" panose="02020600040205080304" pitchFamily="18" charset="-128"/>
                <a:sym typeface="Wingdings" panose="05000000000000000000" pitchFamily="2" charset="2"/>
              </a:rPr>
              <a:t>それだけではありません。収支明細表の記載も不要になるのです。</a:t>
            </a:r>
            <a:endParaRPr lang="en-US" altLang="ja-JP" dirty="0">
              <a:latin typeface="ＭＳ Ｐ明朝" panose="02020600040205080304" pitchFamily="18" charset="-128"/>
              <a:sym typeface="Wingdings" panose="05000000000000000000" pitchFamily="2" charset="2"/>
            </a:endParaRPr>
          </a:p>
          <a:p>
            <a:r>
              <a:rPr lang="ja-JP" altLang="en-US" dirty="0">
                <a:latin typeface="ＭＳ Ｐ明朝" panose="02020600040205080304" pitchFamily="18" charset="-128"/>
                <a:sym typeface="Wingdings" panose="05000000000000000000" pitchFamily="2" charset="2"/>
              </a:rPr>
              <a:t>このように、キャッシュレスにすることで、代理店業務の手間を無くすことができます。</a:t>
            </a:r>
            <a:endParaRPr lang="en-US" altLang="ja-JP" dirty="0">
              <a:latin typeface="ＭＳ Ｐ明朝" panose="02020600040205080304" pitchFamily="18" charset="-128"/>
              <a:sym typeface="Wingdings" panose="05000000000000000000" pitchFamily="2" charset="2"/>
            </a:endParaRPr>
          </a:p>
          <a:p>
            <a:r>
              <a:rPr lang="ja-JP" altLang="en-US" dirty="0">
                <a:latin typeface="ＭＳ Ｐ明朝" panose="02020600040205080304" pitchFamily="18" charset="-128"/>
                <a:sym typeface="Wingdings" panose="05000000000000000000" pitchFamily="2" charset="2"/>
              </a:rPr>
              <a:t>これが代理店にとってのキャッシュレスのメリットです。</a:t>
            </a:r>
            <a:endParaRPr lang="en-US" altLang="ja-JP" dirty="0">
              <a:latin typeface="ＭＳ Ｐ明朝" panose="02020600040205080304" pitchFamily="18" charset="-128"/>
              <a:sym typeface="Wingdings" panose="05000000000000000000" pitchFamily="2" charset="2"/>
            </a:endParaRPr>
          </a:p>
          <a:p>
            <a:endParaRPr lang="en-US" altLang="ja-JP" dirty="0">
              <a:latin typeface="ＭＳ Ｐ明朝" panose="02020600040205080304" pitchFamily="18" charset="-128"/>
              <a:sym typeface="Wingdings" panose="05000000000000000000" pitchFamily="2" charset="2"/>
            </a:endParaRPr>
          </a:p>
          <a:p>
            <a:r>
              <a:rPr lang="ja-JP" altLang="en-US" dirty="0">
                <a:latin typeface="ＭＳ Ｐ明朝" panose="02020600040205080304" pitchFamily="18" charset="-128"/>
                <a:sym typeface="Wingdings" panose="05000000000000000000" pitchFamily="2" charset="2"/>
              </a:rPr>
              <a:t>キャッシュレスには様々なメリットがあることを理解できましたか。</a:t>
            </a:r>
            <a:endParaRPr lang="en-US" altLang="ja-JP" dirty="0">
              <a:latin typeface="ＭＳ Ｐ明朝" panose="02020600040205080304" pitchFamily="18" charset="-128"/>
              <a:sym typeface="Wingdings" panose="05000000000000000000" pitchFamily="2" charset="2"/>
            </a:endParaRPr>
          </a:p>
          <a:p>
            <a:endParaRPr lang="en-US" altLang="ja-JP" dirty="0">
              <a:latin typeface="ＭＳ Ｐ明朝" panose="02020600040205080304" pitchFamily="18" charset="-128"/>
              <a:sym typeface="Wingdings" panose="05000000000000000000" pitchFamily="2" charset="2"/>
            </a:endParaRPr>
          </a:p>
          <a:p>
            <a:pPr eaLnBrk="1" hangingPunct="1"/>
            <a:endParaRPr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6</a:t>
            </a:fld>
            <a:endParaRPr lang="en-US" altLang="ja-JP"/>
          </a:p>
        </p:txBody>
      </p:sp>
    </p:spTree>
    <p:extLst>
      <p:ext uri="{BB962C8B-B14F-4D97-AF65-F5344CB8AC3E}">
        <p14:creationId xmlns:p14="http://schemas.microsoft.com/office/powerpoint/2010/main" val="1213747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ＭＳ Ｐ明朝" panose="02020600040205080304" pitchFamily="18" charset="-128"/>
              </a:rPr>
              <a:t>では、キャッシュレスの１つ目、口座振替について確認していきましょう。</a:t>
            </a:r>
            <a:endParaRPr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r>
              <a:rPr lang="ja-JP" altLang="en-US" dirty="0">
                <a:latin typeface="ＭＳ Ｐ明朝" panose="02020600040205080304" pitchFamily="18" charset="-128"/>
              </a:rPr>
              <a:t>口座振替とは、当社に登録したお客さま指定の口座から保険料を振替する方法です。</a:t>
            </a:r>
            <a:endParaRPr lang="en-US" altLang="ja-JP" dirty="0">
              <a:latin typeface="ＭＳ Ｐ明朝" panose="02020600040205080304" pitchFamily="18" charset="-128"/>
            </a:endParaRPr>
          </a:p>
          <a:p>
            <a:r>
              <a:rPr kumimoji="1" lang="ja-JP" altLang="en-US" dirty="0">
                <a:latin typeface="ＭＳ Ｐ明朝" panose="02020600040205080304" pitchFamily="18" charset="-128"/>
              </a:rPr>
              <a:t>振替日は毎月</a:t>
            </a:r>
            <a:r>
              <a:rPr kumimoji="1" lang="en-US" altLang="ja-JP" dirty="0">
                <a:latin typeface="ＭＳ Ｐ明朝" panose="02020600040205080304" pitchFamily="18" charset="-128"/>
              </a:rPr>
              <a:t>26</a:t>
            </a:r>
            <a:r>
              <a:rPr kumimoji="1" lang="ja-JP" altLang="en-US" dirty="0">
                <a:latin typeface="ＭＳ Ｐ明朝" panose="02020600040205080304" pitchFamily="18" charset="-128"/>
              </a:rPr>
              <a:t>日です。一部</a:t>
            </a:r>
            <a:r>
              <a:rPr kumimoji="1" lang="en-US" altLang="ja-JP" dirty="0">
                <a:latin typeface="ＭＳ Ｐ明朝" panose="02020600040205080304" pitchFamily="18" charset="-128"/>
              </a:rPr>
              <a:t>27</a:t>
            </a:r>
            <a:r>
              <a:rPr kumimoji="1" lang="ja-JP" altLang="en-US" dirty="0">
                <a:latin typeface="ＭＳ Ｐ明朝" panose="02020600040205080304" pitchFamily="18" charset="-128"/>
              </a:rPr>
              <a:t>日の金融機関もあります。</a:t>
            </a:r>
            <a:endParaRPr kumimoji="1" lang="en-US" altLang="ja-JP" dirty="0">
              <a:latin typeface="ＭＳ Ｐ明朝" panose="02020600040205080304" pitchFamily="18" charset="-128"/>
            </a:endParaRPr>
          </a:p>
          <a:p>
            <a:r>
              <a:rPr lang="en-US" altLang="ja-JP" dirty="0">
                <a:latin typeface="ＭＳ Ｐ明朝" panose="02020600040205080304" pitchFamily="18" charset="-128"/>
              </a:rPr>
              <a:t>26</a:t>
            </a:r>
            <a:r>
              <a:rPr lang="ja-JP" altLang="en-US" dirty="0">
                <a:latin typeface="ＭＳ Ｐ明朝" panose="02020600040205080304" pitchFamily="18" charset="-128"/>
              </a:rPr>
              <a:t>日が土・日、祝日の場合は、翌営業日になります。</a:t>
            </a:r>
            <a:endParaRPr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r>
              <a:rPr lang="ja-JP" altLang="en-US" dirty="0">
                <a:latin typeface="ＭＳ Ｐ明朝" panose="02020600040205080304" pitchFamily="18" charset="-128"/>
              </a:rPr>
              <a:t>口座振替を登録する方法は２つあります。</a:t>
            </a:r>
            <a:endParaRPr lang="en-US" altLang="ja-JP" dirty="0">
              <a:latin typeface="ＭＳ Ｐ明朝" panose="02020600040205080304" pitchFamily="18" charset="-128"/>
            </a:endParaRPr>
          </a:p>
          <a:p>
            <a:r>
              <a:rPr kumimoji="1" lang="ja-JP" altLang="en-US" dirty="0">
                <a:latin typeface="ＭＳ Ｐ明朝" panose="02020600040205080304" pitchFamily="18" charset="-128"/>
              </a:rPr>
              <a:t>１つ目は、スマートフォンによりＱＲコードを読み取り登録する方法：これをネット口振と</a:t>
            </a:r>
            <a:r>
              <a:rPr lang="ja-JP" altLang="en-US" dirty="0">
                <a:latin typeface="ＭＳ Ｐ明朝" panose="02020600040205080304" pitchFamily="18" charset="-128"/>
              </a:rPr>
              <a:t>言います。</a:t>
            </a:r>
            <a:r>
              <a:rPr lang="en-US" altLang="ja-JP" dirty="0">
                <a:latin typeface="ＭＳ Ｐ明朝" panose="02020600040205080304" pitchFamily="18" charset="-128"/>
              </a:rPr>
              <a:t>2</a:t>
            </a:r>
            <a:r>
              <a:rPr lang="ja-JP" altLang="en-US" dirty="0">
                <a:latin typeface="ＭＳ Ｐ明朝" panose="02020600040205080304" pitchFamily="18" charset="-128"/>
              </a:rPr>
              <a:t>つ目は紙の口座振替申込書・口座振替依頼書に記載する方法</a:t>
            </a:r>
            <a:r>
              <a:rPr kumimoji="1" lang="ja-JP" altLang="en-US" dirty="0">
                <a:latin typeface="ＭＳ Ｐ明朝" panose="02020600040205080304" pitchFamily="18" charset="-128"/>
              </a:rPr>
              <a:t>です。</a:t>
            </a:r>
            <a:endParaRPr kumimoji="1"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r>
              <a:rPr lang="ja-JP" altLang="en-US" dirty="0">
                <a:latin typeface="ＭＳ Ｐ明朝" panose="02020600040205080304" pitchFamily="18" charset="-128"/>
              </a:rPr>
              <a:t>ネット口振はお客さまご自身がインターネット上で簡単に口座の登録や変更手続きを行うことができるため、とても便利でお勧めです。</a:t>
            </a:r>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7</a:t>
            </a:fld>
            <a:endParaRPr lang="en-US" altLang="ja-JP"/>
          </a:p>
        </p:txBody>
      </p:sp>
    </p:spTree>
    <p:extLst>
      <p:ext uri="{BB962C8B-B14F-4D97-AF65-F5344CB8AC3E}">
        <p14:creationId xmlns:p14="http://schemas.microsoft.com/office/powerpoint/2010/main" val="340541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latin typeface="ＭＳ Ｐ明朝" panose="02020600040205080304" pitchFamily="18" charset="-128"/>
              </a:rPr>
              <a:t>次にネット口振で登録する方法です。</a:t>
            </a:r>
            <a:endParaRPr kumimoji="1"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ネット口振は、お客さまご自身にスマートフォンで保険料振替口座の登録や変更登録をしていただきます。登録には、ＱＲコードが必要になります。</a:t>
            </a:r>
            <a:endParaRPr lang="en-US" altLang="ja-JP" dirty="0">
              <a:latin typeface="ＭＳ Ｐ明朝" panose="02020600040205080304" pitchFamily="18" charset="-128"/>
            </a:endParaRPr>
          </a:p>
          <a:p>
            <a:r>
              <a:rPr lang="ja-JP" altLang="en-US" dirty="0">
                <a:latin typeface="ＭＳ Ｐ明朝" panose="02020600040205080304" pitchFamily="18" charset="-128"/>
              </a:rPr>
              <a:t>代理店は、ＱＲコードを作成してお客さまにご案内します。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代理店、お客さま双方にとって、時間も手間もかからない非常に簡単な方法です。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　</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8</a:t>
            </a:fld>
            <a:endParaRPr lang="en-US" altLang="ja-JP"/>
          </a:p>
        </p:txBody>
      </p:sp>
    </p:spTree>
    <p:extLst>
      <p:ext uri="{BB962C8B-B14F-4D97-AF65-F5344CB8AC3E}">
        <p14:creationId xmlns:p14="http://schemas.microsoft.com/office/powerpoint/2010/main" val="1135449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9449" y="4721225"/>
            <a:ext cx="5521325" cy="4473575"/>
          </a:xfrm>
        </p:spPr>
        <p:txBody>
          <a:bodyPr/>
          <a:lstStyle/>
          <a:p>
            <a:r>
              <a:rPr lang="ja-JP" altLang="en-US" dirty="0">
                <a:latin typeface="ＭＳ Ｐ明朝" panose="02020600040205080304" pitchFamily="18" charset="-128"/>
              </a:rPr>
              <a:t>紙の口座振替申込書・依頼書で登録する方法は、</a:t>
            </a:r>
            <a:endParaRPr lang="en-US" altLang="ja-JP" dirty="0">
              <a:latin typeface="ＭＳ Ｐ明朝" panose="02020600040205080304" pitchFamily="18" charset="-128"/>
            </a:endParaRPr>
          </a:p>
          <a:p>
            <a:r>
              <a:rPr lang="ja-JP" altLang="en-US" dirty="0">
                <a:latin typeface="ＭＳ Ｐ明朝" panose="02020600040205080304" pitchFamily="18" charset="-128"/>
              </a:rPr>
              <a:t>まずお客さまから「口座振替申込書・依頼書（</a:t>
            </a:r>
            <a:r>
              <a:rPr lang="en-US" altLang="ja-JP" dirty="0">
                <a:latin typeface="ＭＳ Ｐ明朝" panose="02020600040205080304" pitchFamily="18" charset="-128"/>
              </a:rPr>
              <a:t>PDF</a:t>
            </a:r>
            <a:r>
              <a:rPr lang="ja-JP" altLang="en-US" dirty="0">
                <a:latin typeface="ＭＳ Ｐ明朝" panose="02020600040205080304" pitchFamily="18" charset="-128"/>
              </a:rPr>
              <a:t>）」を取り付けます。</a:t>
            </a:r>
            <a:endParaRPr lang="en-US" altLang="ja-JP" dirty="0">
              <a:latin typeface="ＭＳ Ｐ明朝" panose="02020600040205080304" pitchFamily="18" charset="-128"/>
            </a:endParaRPr>
          </a:p>
          <a:p>
            <a:r>
              <a:rPr lang="ja-JP" altLang="en-US" dirty="0">
                <a:latin typeface="ＭＳ Ｐ明朝" panose="02020600040205080304" pitchFamily="18" charset="-128"/>
              </a:rPr>
              <a:t>内容を点検し、代理店契約入力で口座情報を登録し、当社に「口座振替申込書・依頼書」を提出します。</a:t>
            </a:r>
            <a:endParaRPr lang="en-US" altLang="ja-JP" dirty="0">
              <a:latin typeface="ＭＳ Ｐ明朝" panose="02020600040205080304" pitchFamily="18" charset="-128"/>
            </a:endParaRPr>
          </a:p>
          <a:p>
            <a:pPr algn="l"/>
            <a:endParaRPr kumimoji="1" lang="en-US" altLang="ja-JP" kern="1200" dirty="0">
              <a:latin typeface="ＭＳ Ｐ明朝" panose="02020600040205080304" pitchFamily="18" charset="-128"/>
            </a:endParaRPr>
          </a:p>
          <a:p>
            <a:pPr algn="l"/>
            <a:r>
              <a:rPr kumimoji="1" lang="ja-JP" altLang="ja-JP" kern="1200" dirty="0">
                <a:latin typeface="ＭＳ Ｐ明朝" panose="02020600040205080304" pitchFamily="18" charset="-128"/>
              </a:rPr>
              <a:t>口座振替申込書の代理店入力はとても簡単</a:t>
            </a:r>
            <a:r>
              <a:rPr kumimoji="1" lang="ja-JP" altLang="en-US" kern="1200" dirty="0">
                <a:latin typeface="ＭＳ Ｐ明朝" panose="02020600040205080304" pitchFamily="18" charset="-128"/>
              </a:rPr>
              <a:t>に実施できます。</a:t>
            </a:r>
            <a:r>
              <a:rPr kumimoji="1" lang="ja-JP" altLang="ja-JP" kern="1200" dirty="0">
                <a:latin typeface="ＭＳ Ｐ明朝" panose="02020600040205080304" pitchFamily="18" charset="-128"/>
              </a:rPr>
              <a:t>記入の不備も早期に発見でき</a:t>
            </a:r>
            <a:r>
              <a:rPr kumimoji="1" lang="ja-JP" altLang="en-US" kern="1200" dirty="0">
                <a:latin typeface="ＭＳ Ｐ明朝" panose="02020600040205080304" pitchFamily="18" charset="-128"/>
              </a:rPr>
              <a:t>、お客さまにもすぐアプローチできます。</a:t>
            </a:r>
            <a:endParaRPr kumimoji="1" lang="en-US" altLang="ja-JP" kern="1200" dirty="0">
              <a:latin typeface="ＭＳ Ｐ明朝" panose="02020600040205080304" pitchFamily="18"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ja-JP" altLang="en-US" kern="100" dirty="0">
                <a:effectLst/>
                <a:latin typeface="ＭＳ Ｐ明朝" panose="02020600040205080304" pitchFamily="18" charset="-128"/>
                <a:cs typeface="Times New Roman" panose="02020603050405020304" pitchFamily="18" charset="0"/>
              </a:rPr>
              <a:t>また、</a:t>
            </a:r>
            <a:r>
              <a:rPr lang="ja-JP" altLang="ja-JP" kern="100" dirty="0">
                <a:effectLst/>
                <a:latin typeface="ＭＳ Ｐ明朝" panose="02020600040205080304" pitchFamily="18" charset="-128"/>
                <a:cs typeface="Times New Roman" panose="02020603050405020304" pitchFamily="18" charset="0"/>
              </a:rPr>
              <a:t>保険申込書の代理店契約入力後、続けて口座振替申込書の代理店入力ができるため、口座振替申込書を取り付けているのに保険料収納管理画面に「口振未提出」と表示される、という</a:t>
            </a:r>
            <a:r>
              <a:rPr lang="ja-JP" altLang="en-US" kern="100" dirty="0">
                <a:effectLst/>
                <a:latin typeface="ＭＳ Ｐ明朝" panose="02020600040205080304" pitchFamily="18" charset="-128"/>
                <a:cs typeface="Times New Roman" panose="02020603050405020304" pitchFamily="18" charset="0"/>
              </a:rPr>
              <a:t>エラーも発生しないようになります。</a:t>
            </a:r>
            <a:endParaRPr lang="en-US" altLang="ja-JP" kern="100" dirty="0">
              <a:effectLst/>
              <a:latin typeface="ＭＳ Ｐ明朝" panose="02020600040205080304" pitchFamily="18" charset="-128"/>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kern="100" dirty="0">
                <a:effectLst/>
                <a:latin typeface="ＭＳ Ｐ明朝" panose="02020600040205080304" pitchFamily="18" charset="-128"/>
                <a:cs typeface="Times New Roman" panose="02020603050405020304" pitchFamily="18" charset="0"/>
              </a:rPr>
              <a:t>なお、代理店で契約入力しない契約についても、</a:t>
            </a:r>
            <a:r>
              <a:rPr lang="ja-JP" altLang="ja-JP" kern="100" dirty="0">
                <a:effectLst/>
                <a:latin typeface="ＭＳ Ｐ明朝" panose="02020600040205080304" pitchFamily="18" charset="-128"/>
                <a:cs typeface="Times New Roman" panose="02020603050405020304" pitchFamily="18" charset="0"/>
              </a:rPr>
              <a:t>口座振替申込書の代理店入力が</a:t>
            </a:r>
            <a:r>
              <a:rPr lang="ja-JP" altLang="en-US" kern="100" dirty="0">
                <a:effectLst/>
                <a:latin typeface="ＭＳ Ｐ明朝" panose="02020600040205080304" pitchFamily="18" charset="-128"/>
                <a:cs typeface="Times New Roman" panose="02020603050405020304" pitchFamily="18" charset="0"/>
              </a:rPr>
              <a:t>可能となっておりますので、口座振替申込書は</a:t>
            </a:r>
            <a:r>
              <a:rPr kumimoji="1" lang="ja-JP" altLang="en-US" kern="1200" dirty="0">
                <a:latin typeface="ＭＳ Ｐ明朝" panose="02020600040205080304" pitchFamily="18" charset="-128"/>
              </a:rPr>
              <a:t>代理店での口座振替申込書の入力をお願いいたします。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9</a:t>
            </a:fld>
            <a:endParaRPr lang="en-US" altLang="ja-JP"/>
          </a:p>
        </p:txBody>
      </p:sp>
    </p:spTree>
    <p:extLst>
      <p:ext uri="{BB962C8B-B14F-4D97-AF65-F5344CB8AC3E}">
        <p14:creationId xmlns:p14="http://schemas.microsoft.com/office/powerpoint/2010/main" val="2766553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9449" y="4721225"/>
            <a:ext cx="5521325" cy="4473575"/>
          </a:xfrm>
        </p:spPr>
        <p:txBody>
          <a:bodyPr/>
          <a:lstStyle/>
          <a:p>
            <a:r>
              <a:rPr lang="ja-JP" altLang="en-US" dirty="0">
                <a:latin typeface="ＭＳ Ｐ明朝" panose="02020600040205080304" pitchFamily="18" charset="-128"/>
              </a:rPr>
              <a:t>紙の口座振替申込書・口座振替依頼書　とネット口振の違いを見ていきましょう。</a:t>
            </a:r>
            <a:endParaRPr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r>
              <a:rPr lang="ja-JP" altLang="en-US" dirty="0">
                <a:latin typeface="ＭＳ Ｐ明朝" panose="02020600040205080304" pitchFamily="18" charset="-128"/>
              </a:rPr>
              <a:t>上の図が口座振替申込書・口座振替依頼書、下の図がネット口振です。</a:t>
            </a:r>
            <a:endParaRPr lang="en-US" altLang="ja-JP" dirty="0">
              <a:latin typeface="ＭＳ Ｐ明朝" panose="02020600040205080304" pitchFamily="18" charset="-128"/>
            </a:endParaRPr>
          </a:p>
          <a:p>
            <a:r>
              <a:rPr lang="ja-JP" altLang="en-US" dirty="0">
                <a:latin typeface="ＭＳ Ｐ明朝" panose="02020600040205080304" pitchFamily="18" charset="-128"/>
              </a:rPr>
              <a:t>比較すると、オレンジ色で囲った部分、口座振替申込書・口座振替依頼書の内容確認や、口座登録など、代理店での各種対応が不要になり、効率化ができることがわかります。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10</a:t>
            </a:fld>
            <a:endParaRPr lang="en-US" altLang="ja-JP"/>
          </a:p>
        </p:txBody>
      </p:sp>
    </p:spTree>
    <p:extLst>
      <p:ext uri="{BB962C8B-B14F-4D97-AF65-F5344CB8AC3E}">
        <p14:creationId xmlns:p14="http://schemas.microsoft.com/office/powerpoint/2010/main" val="960421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ＭＳ Ｐ明朝" panose="02020600040205080304" pitchFamily="18" charset="-128"/>
              </a:rPr>
              <a:t>ではネット口振のメリットを詳しく確認していきましょう。</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ネット口振は、紙が発生しない（ペーパーレス）メリットが複数あります。</a:t>
            </a:r>
            <a:endParaRPr lang="en-US" altLang="ja-JP" dirty="0">
              <a:latin typeface="ＭＳ Ｐ明朝" panose="02020600040205080304" pitchFamily="18" charset="-128"/>
            </a:endParaRPr>
          </a:p>
          <a:p>
            <a:r>
              <a:rPr lang="ja-JP" altLang="en-US" dirty="0">
                <a:latin typeface="ＭＳ Ｐ明朝" panose="02020600040205080304" pitchFamily="18" charset="-128"/>
              </a:rPr>
              <a:t>まず、口座届出印の取付は不要です。</a:t>
            </a:r>
            <a:endParaRPr lang="en-US" altLang="ja-JP" dirty="0">
              <a:latin typeface="ＭＳ Ｐ明朝" panose="02020600040205080304" pitchFamily="18" charset="-128"/>
            </a:endParaRPr>
          </a:p>
          <a:p>
            <a:r>
              <a:rPr lang="ja-JP" altLang="en-US" dirty="0">
                <a:latin typeface="ＭＳ Ｐ明朝" panose="02020600040205080304" pitchFamily="18" charset="-128"/>
              </a:rPr>
              <a:t>また、インターネット上で口座の登録が完了しますので、不備発生を防ぐことができます。</a:t>
            </a:r>
            <a:endParaRPr lang="en-US" altLang="ja-JP" dirty="0">
              <a:latin typeface="ＭＳ Ｐ明朝" panose="02020600040205080304" pitchFamily="18" charset="-128"/>
            </a:endParaRPr>
          </a:p>
          <a:p>
            <a:r>
              <a:rPr lang="ja-JP" altLang="en-US" dirty="0">
                <a:latin typeface="ＭＳ Ｐ明朝" panose="02020600040205080304" pitchFamily="18" charset="-128"/>
              </a:rPr>
              <a:t>紙の口座振替申込書・口座振替依頼書を取り付けた場合、届出印相違や、</a:t>
            </a:r>
            <a:endParaRPr lang="en-US" altLang="ja-JP" dirty="0">
              <a:latin typeface="ＭＳ Ｐ明朝" panose="02020600040205080304" pitchFamily="18" charset="-128"/>
            </a:endParaRPr>
          </a:p>
          <a:p>
            <a:r>
              <a:rPr lang="ja-JP" altLang="en-US" dirty="0">
                <a:latin typeface="ＭＳ Ｐ明朝" panose="02020600040205080304" pitchFamily="18" charset="-128"/>
              </a:rPr>
              <a:t>口座名義人相違などの不備が多数発生しています。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口座入力も不要ですので、入力前の点検や、口座振替申込書・口座振替依頼書の</a:t>
            </a:r>
            <a:endParaRPr lang="en-US" altLang="ja-JP" dirty="0">
              <a:latin typeface="ＭＳ Ｐ明朝" panose="02020600040205080304" pitchFamily="18" charset="-128"/>
            </a:endParaRPr>
          </a:p>
          <a:p>
            <a:r>
              <a:rPr lang="ja-JP" altLang="en-US" dirty="0">
                <a:latin typeface="ＭＳ Ｐ明朝" panose="02020600040205080304" pitchFamily="18" charset="-128"/>
              </a:rPr>
              <a:t>当社への提出作業も不要になります。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kumimoji="1" lang="ja-JP" altLang="en-US" dirty="0">
                <a:latin typeface="ＭＳ Ｐ明朝" panose="02020600040205080304" pitchFamily="18" charset="-128"/>
              </a:rPr>
              <a:t>ネット口振は、ペーパーレス、印鑑レス、エラーレスで手続きが可能です。</a:t>
            </a:r>
            <a:endParaRPr kumimoji="1"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11</a:t>
            </a:fld>
            <a:endParaRPr lang="en-US" altLang="ja-JP"/>
          </a:p>
        </p:txBody>
      </p:sp>
    </p:spTree>
    <p:extLst>
      <p:ext uri="{BB962C8B-B14F-4D97-AF65-F5344CB8AC3E}">
        <p14:creationId xmlns:p14="http://schemas.microsoft.com/office/powerpoint/2010/main" val="3250543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latin typeface="ＭＳ Ｐ明朝" panose="02020600040205080304" pitchFamily="18" charset="-128"/>
              </a:rPr>
              <a:t>次にキャッシュレスの２つ目、クレジットカード払（登録方式）について確認していきます。</a:t>
            </a:r>
            <a:endParaRPr kumimoji="1"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r>
              <a:rPr kumimoji="1" lang="ja-JP" altLang="en-US" dirty="0">
                <a:latin typeface="ＭＳ Ｐ明朝" panose="02020600040205080304" pitchFamily="18" charset="-128"/>
              </a:rPr>
              <a:t>クレジットカード払とは、</a:t>
            </a:r>
            <a:r>
              <a:rPr lang="ja-JP" altLang="en-US" dirty="0">
                <a:latin typeface="ＭＳ Ｐ明朝" panose="02020600040205080304" pitchFamily="18" charset="-128"/>
              </a:rPr>
              <a:t>契約締結後、保険契約者がクレジットカード情報を当社へ登録し、そのクレジットカードにより保険料を払込む方法のことです。</a:t>
            </a:r>
          </a:p>
          <a:p>
            <a:endParaRPr kumimoji="1" lang="en-US" altLang="ja-JP" dirty="0">
              <a:latin typeface="ＭＳ Ｐ明朝" panose="02020600040205080304" pitchFamily="18" charset="-128"/>
            </a:endParaRPr>
          </a:p>
          <a:p>
            <a:r>
              <a:rPr lang="ja-JP" altLang="en-US" dirty="0">
                <a:latin typeface="ＭＳ Ｐ明朝" panose="02020600040205080304" pitchFamily="18" charset="-128"/>
              </a:rPr>
              <a:t>ご利用いただけるカードはＶＩＳＡ、マスターカードなど、複数種類があります。</a:t>
            </a:r>
            <a:endParaRPr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12</a:t>
            </a:fld>
            <a:endParaRPr lang="en-US" altLang="ja-JP"/>
          </a:p>
        </p:txBody>
      </p:sp>
    </p:spTree>
    <p:extLst>
      <p:ext uri="{BB962C8B-B14F-4D97-AF65-F5344CB8AC3E}">
        <p14:creationId xmlns:p14="http://schemas.microsoft.com/office/powerpoint/2010/main" val="1821067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ＭＳ Ｐ明朝" panose="02020600040205080304" pitchFamily="18" charset="-128"/>
              </a:rPr>
              <a:t>クレジットカード（登録方式）の登録方法は２つです。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スマートフォンやタブレット端末等で登録する携帯クレカ、または登録</a:t>
            </a:r>
            <a:r>
              <a:rPr kumimoji="1" lang="ja-JP" altLang="en-US" dirty="0">
                <a:latin typeface="ＭＳ Ｐ明朝" panose="02020600040205080304" pitchFamily="18" charset="-128"/>
              </a:rPr>
              <a:t>専用デスクへのお電話による登録です。</a:t>
            </a:r>
            <a:endParaRPr kumimoji="1"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13</a:t>
            </a:fld>
            <a:endParaRPr lang="en-US" altLang="ja-JP"/>
          </a:p>
        </p:txBody>
      </p:sp>
    </p:spTree>
    <p:extLst>
      <p:ext uri="{BB962C8B-B14F-4D97-AF65-F5344CB8AC3E}">
        <p14:creationId xmlns:p14="http://schemas.microsoft.com/office/powerpoint/2010/main" val="3128138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latin typeface="ＭＳ Ｐ明朝" panose="02020600040205080304" pitchFamily="18" charset="-128"/>
              </a:rPr>
              <a:t>1</a:t>
            </a:r>
            <a:r>
              <a:rPr kumimoji="1" lang="ja-JP" altLang="en-US" dirty="0">
                <a:latin typeface="ＭＳ Ｐ明朝" panose="02020600040205080304" pitchFamily="18" charset="-128"/>
              </a:rPr>
              <a:t>つ目、携帯クレカでの登録する方法を見ていきましょう。</a:t>
            </a:r>
            <a:endParaRPr kumimoji="1"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お客さまがＱＲコードをスマートフォン等で読み取り、カード情報を登録します。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kumimoji="1" lang="ja-JP" altLang="en-US" dirty="0">
                <a:latin typeface="ＭＳ Ｐ明朝" panose="02020600040205080304" pitchFamily="18" charset="-128"/>
              </a:rPr>
              <a:t>ＱＲコードを読みとり必要な項目を入力すればクレジットカード情報の登録は完了です。</a:t>
            </a:r>
            <a:endParaRPr kumimoji="1" lang="en-US" altLang="ja-JP" dirty="0">
              <a:latin typeface="ＭＳ Ｐ明朝" panose="02020600040205080304" pitchFamily="18" charset="-128"/>
            </a:endParaRPr>
          </a:p>
          <a:p>
            <a:endParaRPr lang="en-US" altLang="ja-JP" strike="sngStrike" dirty="0">
              <a:latin typeface="ＭＳ Ｐ明朝" panose="02020600040205080304" pitchFamily="18" charset="-128"/>
            </a:endParaRPr>
          </a:p>
          <a:p>
            <a:r>
              <a:rPr lang="ja-JP" altLang="en-US" dirty="0">
                <a:latin typeface="ＭＳ Ｐ明朝" panose="02020600040205080304" pitchFamily="18" charset="-128"/>
              </a:rPr>
              <a:t>ＱＲコードは、先程のネット口振と同様に、代理店で作成しお客さまにご案内します。</a:t>
            </a:r>
            <a:endParaRPr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14</a:t>
            </a:fld>
            <a:endParaRPr lang="en-US" altLang="ja-JP"/>
          </a:p>
        </p:txBody>
      </p:sp>
    </p:spTree>
    <p:extLst>
      <p:ext uri="{BB962C8B-B14F-4D97-AF65-F5344CB8AC3E}">
        <p14:creationId xmlns:p14="http://schemas.microsoft.com/office/powerpoint/2010/main" val="513645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ＭＳ Ｐ明朝" panose="02020600040205080304" pitchFamily="18" charset="-128"/>
              </a:rPr>
              <a:t>キャッシュレスの３つ目は払込票払です。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払込票払とは、契約締結後（または契約内容変更計上後）、当社が保険契約者に送付する払込票により、コンビニエンスストアなどから保険料を払い込む方法のことです。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このような払込票は見たことがありますよね。　</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払込票払ご希望のお客さまには、ＭＳ１オンラインで申込書を作成するときに、「保険料計算画面」の「払込特約」欄で「払込票払」を選択します。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払込票は、当社よりお客さまに直接送付します。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15</a:t>
            </a:fld>
            <a:endParaRPr lang="en-US" altLang="ja-JP"/>
          </a:p>
        </p:txBody>
      </p:sp>
    </p:spTree>
    <p:extLst>
      <p:ext uri="{BB962C8B-B14F-4D97-AF65-F5344CB8AC3E}">
        <p14:creationId xmlns:p14="http://schemas.microsoft.com/office/powerpoint/2010/main" val="1810883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708025" y="4730750"/>
            <a:ext cx="5448300" cy="4473575"/>
          </a:xfrm>
        </p:spPr>
        <p:txBody>
          <a:bodyPr/>
          <a:lstStyle/>
          <a:p>
            <a:r>
              <a:rPr kumimoji="1" lang="ja-JP" altLang="en-US" dirty="0">
                <a:latin typeface="ＭＳ Ｐ明朝" panose="02020600040205080304" pitchFamily="18" charset="-128"/>
              </a:rPr>
              <a:t>次にキャッシュレスの４つ目、請求書払についてです。</a:t>
            </a:r>
            <a:endParaRPr kumimoji="1"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kumimoji="1" lang="ja-JP" altLang="en-US" dirty="0">
                <a:latin typeface="ＭＳ Ｐ明朝" panose="02020600040205080304" pitchFamily="18" charset="-128"/>
              </a:rPr>
              <a:t>請求書払とは、</a:t>
            </a:r>
            <a:r>
              <a:rPr lang="ja-JP" altLang="en-US" dirty="0">
                <a:latin typeface="ＭＳ Ｐ明朝" panose="02020600040205080304" pitchFamily="18" charset="-128"/>
              </a:rPr>
              <a:t>保険申込書計上後代理店で請求書データを作成し、当社から保険契約者に送付する請求書に基づき保険料を請求する方法です。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請求書払いご希望のお客さまには、ＭＳ１オンラインで申込書を作成するときに、「保険料計算画面」の「払込特約」欄で「請求書払」を選択します。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法人契約のみ対象です。個人契約は対象外です。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16</a:t>
            </a:fld>
            <a:endParaRPr lang="en-US" altLang="ja-JP"/>
          </a:p>
        </p:txBody>
      </p:sp>
    </p:spTree>
    <p:extLst>
      <p:ext uri="{BB962C8B-B14F-4D97-AF65-F5344CB8AC3E}">
        <p14:creationId xmlns:p14="http://schemas.microsoft.com/office/powerpoint/2010/main" val="1472173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ＭＳ Ｐ明朝" panose="02020600040205080304" pitchFamily="18" charset="-128"/>
              </a:rPr>
              <a:t>ここからは、即収型キャッシュレスについて確認していきます。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まず、</a:t>
            </a:r>
            <a:r>
              <a:rPr lang="en-US" altLang="ja-JP" dirty="0">
                <a:latin typeface="ＭＳ Ｐ明朝" panose="02020600040205080304" pitchFamily="18" charset="-128"/>
              </a:rPr>
              <a:t>1</a:t>
            </a:r>
            <a:r>
              <a:rPr lang="ja-JP" altLang="en-US" dirty="0">
                <a:latin typeface="ＭＳ Ｐ明朝" panose="02020600040205080304" pitchFamily="18" charset="-128"/>
              </a:rPr>
              <a:t>つ目は保険料スマホ決済サービスについてです。</a:t>
            </a:r>
            <a:endParaRPr lang="en-US" altLang="ja-JP" dirty="0">
              <a:latin typeface="ＭＳ Ｐ明朝" panose="02020600040205080304" pitchFamily="18" charset="-128"/>
            </a:endParaRPr>
          </a:p>
          <a:p>
            <a:r>
              <a:rPr lang="ja-JP" altLang="en-US" dirty="0">
                <a:latin typeface="ＭＳ Ｐ明朝" panose="02020600040205080304" pitchFamily="18" charset="-128"/>
              </a:rPr>
              <a:t>スマホ決済サービスとは、</a:t>
            </a:r>
            <a:endParaRPr lang="en-US" altLang="ja-JP" dirty="0">
              <a:latin typeface="ＭＳ Ｐ明朝" panose="02020600040205080304" pitchFamily="18" charset="-128"/>
            </a:endParaRPr>
          </a:p>
          <a:p>
            <a:r>
              <a:rPr lang="ja-JP" altLang="en-US" dirty="0">
                <a:latin typeface="ＭＳ Ｐ明朝" panose="02020600040205080304" pitchFamily="18" charset="-128"/>
              </a:rPr>
              <a:t>お客さまがスマートフォンよりＱＲコードを読み取り、決済サイトからご契約されている決済サービスを選択し、保険料を支払う方法で、直接集金の代替となる保険料支払サービスのことです。</a:t>
            </a:r>
          </a:p>
          <a:p>
            <a:endParaRPr lang="en-US" altLang="ja-JP" dirty="0">
              <a:latin typeface="ＭＳ Ｐ明朝" panose="02020600040205080304" pitchFamily="18" charset="-128"/>
            </a:endParaRPr>
          </a:p>
          <a:p>
            <a:r>
              <a:rPr lang="ja-JP" altLang="en-US" dirty="0">
                <a:latin typeface="ＭＳ Ｐ明朝" panose="02020600040205080304" pitchFamily="18" charset="-128"/>
              </a:rPr>
              <a:t>スマホ決済サービスの種類は複数あります。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17</a:t>
            </a:fld>
            <a:endParaRPr lang="en-US" altLang="ja-JP"/>
          </a:p>
        </p:txBody>
      </p:sp>
    </p:spTree>
    <p:extLst>
      <p:ext uri="{BB962C8B-B14F-4D97-AF65-F5344CB8AC3E}">
        <p14:creationId xmlns:p14="http://schemas.microsoft.com/office/powerpoint/2010/main" val="24613532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ＭＳ Ｐ明朝" panose="02020600040205080304" pitchFamily="18" charset="-128"/>
              </a:rPr>
              <a:t>「保険料収納管理画面」ＱＲコード作成タブをクリックすると、ＱＲコードの案内状が作成できます。手交、郵送のいずれかでお客さまにご案内します。</a:t>
            </a:r>
            <a:endParaRPr lang="en-US" altLang="ja-JP" dirty="0">
              <a:latin typeface="ＭＳ Ｐ明朝" panose="02020600040205080304" pitchFamily="18" charset="-128"/>
            </a:endParaRPr>
          </a:p>
          <a:p>
            <a:r>
              <a:rPr lang="ja-JP" altLang="en-US" dirty="0">
                <a:latin typeface="ＭＳ Ｐ明朝" panose="02020600040205080304" pitchFamily="18" charset="-128"/>
              </a:rPr>
              <a:t>印刷連番または証券番号から契約情報を引込み、簡単に作成できます。</a:t>
            </a:r>
            <a:endParaRPr lang="en-US" altLang="ja-JP" dirty="0">
              <a:latin typeface="ＭＳ Ｐ明朝" panose="02020600040205080304" pitchFamily="18" charset="-128"/>
            </a:endParaRPr>
          </a:p>
          <a:p>
            <a:r>
              <a:rPr lang="ja-JP" altLang="en-US" dirty="0">
                <a:latin typeface="ＭＳ Ｐ明朝" panose="02020600040205080304" pitchFamily="18" charset="-128"/>
              </a:rPr>
              <a:t>（なお、かんたんモード（自動車・火災）は直接集金契約の場合に手続画面上にＱＲコードが自動的に表示される仕組みになっています。）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メールで案内状を送信する場合は</a:t>
            </a:r>
            <a:endParaRPr lang="en-US" altLang="ja-JP" dirty="0">
              <a:latin typeface="ＭＳ Ｐ明朝" panose="02020600040205080304" pitchFamily="18" charset="-128"/>
            </a:endParaRPr>
          </a:p>
          <a:p>
            <a:r>
              <a:rPr lang="ja-JP" altLang="en-US" dirty="0">
                <a:latin typeface="ＭＳ Ｐ明朝" panose="02020600040205080304" pitchFamily="18" charset="-128"/>
              </a:rPr>
              <a:t>保険料スマホ決済用ＱＲコード作成ツールを活用します。</a:t>
            </a:r>
            <a:br>
              <a:rPr lang="ja-JP" altLang="en-US" dirty="0">
                <a:latin typeface="ＭＳ Ｐ明朝" panose="02020600040205080304" pitchFamily="18" charset="-128"/>
              </a:rPr>
            </a:b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18</a:t>
            </a:fld>
            <a:endParaRPr lang="en-US" altLang="ja-JP"/>
          </a:p>
        </p:txBody>
      </p:sp>
    </p:spTree>
    <p:extLst>
      <p:ext uri="{BB962C8B-B14F-4D97-AF65-F5344CB8AC3E}">
        <p14:creationId xmlns:p14="http://schemas.microsoft.com/office/powerpoint/2010/main" val="4436303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9450" y="4721225"/>
            <a:ext cx="5605236" cy="4473575"/>
          </a:xfrm>
        </p:spPr>
        <p:txBody>
          <a:bodyPr/>
          <a:lstStyle/>
          <a:p>
            <a:r>
              <a:rPr kumimoji="1" lang="ja-JP" altLang="en-US" dirty="0">
                <a:latin typeface="ＭＳ Ｐ明朝" panose="02020600040205080304" pitchFamily="18" charset="-128"/>
              </a:rPr>
              <a:t>即収型キャッシュレスの２つ目は、</a:t>
            </a:r>
            <a:endParaRPr kumimoji="1"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r>
              <a:rPr lang="ja-JP" altLang="en-US" dirty="0">
                <a:latin typeface="ＭＳ Ｐ明朝" panose="02020600040205080304" pitchFamily="18" charset="-128"/>
              </a:rPr>
              <a:t>ダイレクト払です。</a:t>
            </a:r>
            <a:endParaRPr lang="en-US" altLang="ja-JP" dirty="0">
              <a:latin typeface="ＭＳ Ｐ明朝" panose="02020600040205080304" pitchFamily="18" charset="-128"/>
            </a:endParaRPr>
          </a:p>
          <a:p>
            <a:r>
              <a:rPr kumimoji="1" lang="ja-JP" altLang="en-US" dirty="0">
                <a:latin typeface="ＭＳ Ｐ明朝" panose="02020600040205080304" pitchFamily="18" charset="-128"/>
              </a:rPr>
              <a:t>ダイレクト払とは、</a:t>
            </a:r>
            <a:r>
              <a:rPr lang="ja-JP" altLang="en-US" dirty="0">
                <a:latin typeface="ＭＳ Ｐ明朝" panose="02020600040205080304" pitchFamily="18" charset="-128"/>
              </a:rPr>
              <a:t>保険契約者や団体（集金者）が①</a:t>
            </a:r>
            <a:r>
              <a:rPr lang="ja-JP" altLang="en-US" u="sng" dirty="0">
                <a:latin typeface="ＭＳ Ｐ明朝" panose="02020600040205080304" pitchFamily="18" charset="-128"/>
              </a:rPr>
              <a:t>銀行振込</a:t>
            </a:r>
            <a:r>
              <a:rPr lang="ja-JP" altLang="en-US" dirty="0">
                <a:latin typeface="ＭＳ Ｐ明朝" panose="02020600040205080304" pitchFamily="18" charset="-128"/>
              </a:rPr>
              <a:t>、または②</a:t>
            </a:r>
            <a:r>
              <a:rPr lang="ja-JP" altLang="en-US" u="sng" dirty="0">
                <a:latin typeface="ＭＳ Ｐ明朝" panose="02020600040205080304" pitchFamily="18" charset="-128"/>
              </a:rPr>
              <a:t>コンビニ払</a:t>
            </a:r>
            <a:r>
              <a:rPr lang="ja-JP" altLang="en-US" dirty="0">
                <a:latin typeface="ＭＳ Ｐ明朝" panose="02020600040205080304" pitchFamily="18" charset="-128"/>
              </a:rPr>
              <a:t>により当社に直接保険料を支払う方法です。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自賠責を除くすべての種目が対応になります。貨物保険や船舶保険にも対応可能です。</a:t>
            </a:r>
            <a:endParaRPr lang="en-US" altLang="ja-JP" dirty="0">
              <a:latin typeface="ＭＳ Ｐ明朝" panose="02020600040205080304" pitchFamily="18" charset="-128"/>
            </a:endParaRPr>
          </a:p>
          <a:p>
            <a:r>
              <a:rPr lang="ja-JP" altLang="en-US" dirty="0">
                <a:latin typeface="ＭＳ Ｐ明朝" panose="02020600040205080304" pitchFamily="18" charset="-128"/>
              </a:rPr>
              <a:t>ダイレクト払を活用することで、直接集金ゼロを実現することができます。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代理店はお客さま宛てに、「保険料お払込みのご案内」を作成し案内します。</a:t>
            </a: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19</a:t>
            </a:fld>
            <a:endParaRPr lang="en-US" altLang="ja-JP"/>
          </a:p>
        </p:txBody>
      </p:sp>
    </p:spTree>
    <p:extLst>
      <p:ext uri="{BB962C8B-B14F-4D97-AF65-F5344CB8AC3E}">
        <p14:creationId xmlns:p14="http://schemas.microsoft.com/office/powerpoint/2010/main" val="10102934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latin typeface="ＭＳ Ｐ明朝" panose="02020600040205080304" pitchFamily="18" charset="-128"/>
              </a:rPr>
              <a:t>では、</a:t>
            </a:r>
            <a:r>
              <a:rPr lang="ja-JP" altLang="en-US" dirty="0">
                <a:latin typeface="ＭＳ Ｐ明朝" panose="02020600040205080304" pitchFamily="18" charset="-128"/>
              </a:rPr>
              <a:t> 「保険料お払込みのご案内」はどのように作成するのでしょうか。</a:t>
            </a:r>
            <a:endParaRPr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r>
              <a:rPr kumimoji="0" lang="ja-JP" altLang="en-US" dirty="0">
                <a:latin typeface="ＭＳ Ｐ明朝" panose="02020600040205080304" pitchFamily="18" charset="-128"/>
              </a:rPr>
              <a:t>代理店ＭＳ１＞契約手続＞ダイレクト払の順にクリックし、「ダイレクト払」を開きます。</a:t>
            </a:r>
            <a:endParaRPr kumimoji="0" lang="en-US" altLang="ja-JP" dirty="0">
              <a:latin typeface="ＭＳ Ｐ明朝" panose="02020600040205080304" pitchFamily="18" charset="-128"/>
            </a:endParaRPr>
          </a:p>
          <a:p>
            <a:r>
              <a:rPr kumimoji="0" lang="ja-JP" altLang="en-US" dirty="0">
                <a:latin typeface="ＭＳ Ｐ明朝" panose="02020600040205080304" pitchFamily="18" charset="-128"/>
              </a:rPr>
              <a:t>次に「ダイレクト払お払込みのご案内作成」を選択し、「実行」ボタンをクリック。必要情報を入力して出力します。</a:t>
            </a:r>
            <a:endParaRPr kumimoji="0" lang="en-US" altLang="ja-JP" dirty="0">
              <a:latin typeface="ＭＳ Ｐ明朝" panose="02020600040205080304" pitchFamily="18" charset="-128"/>
            </a:endParaRPr>
          </a:p>
          <a:p>
            <a:endParaRPr kumimoji="0" lang="en-US" altLang="ja-JP" dirty="0">
              <a:latin typeface="ＭＳ Ｐ明朝" panose="02020600040205080304" pitchFamily="18" charset="-128"/>
            </a:endParaRPr>
          </a:p>
          <a:p>
            <a:r>
              <a:rPr kumimoji="0" lang="ja-JP" altLang="en-US" dirty="0">
                <a:latin typeface="ＭＳ Ｐ明朝" panose="02020600040205080304" pitchFamily="18" charset="-128"/>
              </a:rPr>
              <a:t>出力した</a:t>
            </a:r>
            <a:r>
              <a:rPr lang="ja-JP" altLang="en-US" dirty="0">
                <a:latin typeface="ＭＳ Ｐ明朝" panose="02020600040205080304" pitchFamily="18" charset="-128"/>
              </a:rPr>
              <a:t>「保険料お払込みのご案内」をお客さまに手交、または郵送します。</a:t>
            </a:r>
            <a:endParaRPr lang="en-US" altLang="ja-JP" dirty="0">
              <a:latin typeface="ＭＳ Ｐ明朝" panose="02020600040205080304" pitchFamily="18" charset="-128"/>
            </a:endParaRPr>
          </a:p>
          <a:p>
            <a:endParaRPr kumimoji="0" lang="en-US" altLang="ja-JP" dirty="0">
              <a:latin typeface="ＭＳ Ｐ明朝" panose="02020600040205080304" pitchFamily="18" charset="-128"/>
            </a:endParaRPr>
          </a:p>
          <a:p>
            <a:r>
              <a:rPr kumimoji="0" lang="ja-JP" altLang="en-US" dirty="0">
                <a:latin typeface="ＭＳ Ｐ明朝" panose="02020600040205080304" pitchFamily="18" charset="-128"/>
              </a:rPr>
              <a:t>お客さまに金融機関またはコンビニでお支払いいただく保険料は、当社で入金照合を行い、入金結果は代理店</a:t>
            </a:r>
            <a:r>
              <a:rPr kumimoji="0" lang="en-US" altLang="ja-JP" dirty="0">
                <a:latin typeface="ＭＳ Ｐ明朝" panose="02020600040205080304" pitchFamily="18" charset="-128"/>
              </a:rPr>
              <a:t>MS1</a:t>
            </a:r>
            <a:r>
              <a:rPr kumimoji="0" lang="ja-JP" altLang="en-US" dirty="0">
                <a:latin typeface="ＭＳ Ｐ明朝" panose="02020600040205080304" pitchFamily="18" charset="-128"/>
              </a:rPr>
              <a:t>に反映します。</a:t>
            </a:r>
            <a:endParaRPr kumimoji="0" lang="en-US" altLang="ja-JP" dirty="0">
              <a:latin typeface="ＭＳ Ｐ明朝" panose="02020600040205080304" pitchFamily="18" charset="-128"/>
            </a:endParaRPr>
          </a:p>
          <a:p>
            <a:endParaRPr kumimoji="0" lang="en-US" altLang="ja-JP" dirty="0">
              <a:latin typeface="ＭＳ Ｐ明朝" panose="02020600040205080304" pitchFamily="18" charset="-128"/>
            </a:endParaRPr>
          </a:p>
          <a:p>
            <a:endParaRPr kumimoji="0" lang="en-US" altLang="ja-JP" dirty="0">
              <a:latin typeface="ＭＳ Ｐ明朝" panose="02020600040205080304" pitchFamily="18" charset="-128"/>
            </a:endParaRPr>
          </a:p>
          <a:p>
            <a:endParaRPr kumimoji="0" lang="en-US" altLang="ja-JP" dirty="0">
              <a:latin typeface="ＭＳ Ｐ明朝" panose="02020600040205080304" pitchFamily="18" charset="-128"/>
            </a:endParaRPr>
          </a:p>
          <a:p>
            <a:endParaRPr kumimoji="0" lang="ja-JP" altLang="en-US" dirty="0">
              <a:latin typeface="ＭＳ Ｐ明朝" panose="02020600040205080304" pitchFamily="18" charset="-128"/>
            </a:endParaRPr>
          </a:p>
          <a:p>
            <a:endParaRPr kumimoji="0" lang="ja-JP" altLang="en-US"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20</a:t>
            </a:fld>
            <a:endParaRPr lang="en-US" altLang="ja-JP"/>
          </a:p>
        </p:txBody>
      </p:sp>
    </p:spTree>
    <p:extLst>
      <p:ext uri="{BB962C8B-B14F-4D97-AF65-F5344CB8AC3E}">
        <p14:creationId xmlns:p14="http://schemas.microsoft.com/office/powerpoint/2010/main" val="34049352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9449" y="4721225"/>
            <a:ext cx="5607051" cy="4473575"/>
          </a:xfrm>
        </p:spPr>
        <p:txBody>
          <a:bodyPr/>
          <a:lstStyle/>
          <a:p>
            <a:r>
              <a:rPr lang="ja-JP" altLang="en-US" dirty="0">
                <a:latin typeface="ＭＳ Ｐ明朝" panose="02020600040205080304" pitchFamily="18" charset="-128"/>
              </a:rPr>
              <a:t>ここからは、保険料収納管理について確認していきます。</a:t>
            </a:r>
            <a:endParaRPr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r>
              <a:rPr lang="ja-JP" altLang="en-US" dirty="0">
                <a:latin typeface="ＭＳ Ｐ明朝" panose="02020600040205080304" pitchFamily="18" charset="-128"/>
              </a:rPr>
              <a:t>保険料収納管理とは、保険料が決められた期日までにきちんと払い込まれているかどうかを管理する業務のことです。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現金で保険料を領収すると、そのあとに保険料精算という業務が発生しますが、</a:t>
            </a:r>
            <a:endParaRPr lang="en-US" altLang="ja-JP" dirty="0">
              <a:latin typeface="ＭＳ Ｐ明朝" panose="02020600040205080304" pitchFamily="18" charset="-128"/>
            </a:endParaRPr>
          </a:p>
          <a:p>
            <a:r>
              <a:rPr lang="ja-JP" altLang="en-US" dirty="0">
                <a:latin typeface="ＭＳ Ｐ明朝" panose="02020600040205080304" pitchFamily="18" charset="-128"/>
              </a:rPr>
              <a:t>キャッシュレスで保険料を領収した場合は、クレジットカード情報や、口座情報の登録状況（正しく登録されているか）の管理や、保険料が引き落とされているかの管理が必要です。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保険料の受取りに関わる業務は、補償の有無に直結し、万一誤った対応を行った場合は、お客さまの信頼を失ってしまうことに繋がるため、非常に重要な業務になります。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代理店は、対応が必要なお客さまに対して、迅速に、正確に確実な対応を行うことが求められています。</a:t>
            </a:r>
            <a:endParaRPr lang="en-US" altLang="ja-JP" dirty="0">
              <a:latin typeface="ＭＳ Ｐ明朝" panose="02020600040205080304" pitchFamily="18" charset="-128"/>
            </a:endParaRPr>
          </a:p>
          <a:p>
            <a:r>
              <a:rPr lang="ja-JP" altLang="en-US" dirty="0">
                <a:latin typeface="ＭＳ Ｐ明朝" panose="02020600040205080304" pitchFamily="18" charset="-128"/>
              </a:rPr>
              <a:t>迅速に、正確に確実な対応を行うためには、代理店ＭＳ１トップページＴＯＤＯタブを毎日チェックし、「保険料収納管理項目」が表示された 場合は必ずチェックして、必要な対応を行うことが必要です。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21</a:t>
            </a:fld>
            <a:endParaRPr lang="en-US" altLang="ja-JP"/>
          </a:p>
        </p:txBody>
      </p:sp>
    </p:spTree>
    <p:extLst>
      <p:ext uri="{BB962C8B-B14F-4D97-AF65-F5344CB8AC3E}">
        <p14:creationId xmlns:p14="http://schemas.microsoft.com/office/powerpoint/2010/main" val="3421839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9450" y="4472780"/>
            <a:ext cx="5448300" cy="5083175"/>
          </a:xfrm>
        </p:spPr>
        <p:txBody>
          <a:bodyPr/>
          <a:lstStyle/>
          <a:p>
            <a:r>
              <a:rPr kumimoji="1" lang="ja-JP" altLang="en-US" dirty="0">
                <a:latin typeface="ＭＳ Ｐ明朝" panose="02020600040205080304" pitchFamily="18" charset="-128"/>
              </a:rPr>
              <a:t>では、どのような管理が必要なのでしょうか。</a:t>
            </a:r>
            <a:endParaRPr kumimoji="1" lang="en-US" altLang="ja-JP" dirty="0">
              <a:latin typeface="ＭＳ Ｐ明朝" panose="02020600040205080304" pitchFamily="18" charset="-128"/>
            </a:endParaRPr>
          </a:p>
          <a:p>
            <a:r>
              <a:rPr lang="ja-JP" altLang="en-US" dirty="0">
                <a:latin typeface="ＭＳ Ｐ明朝" panose="02020600040205080304" pitchFamily="18" charset="-128"/>
              </a:rPr>
              <a:t>キャッシュレスの払込方法別に確認していきましょう。</a:t>
            </a:r>
            <a:endParaRPr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r>
              <a:rPr lang="ja-JP" altLang="en-US" dirty="0">
                <a:latin typeface="ＭＳ Ｐ明朝" panose="02020600040205080304" pitchFamily="18" charset="-128"/>
              </a:rPr>
              <a:t>口座振替の場合は、口座情報の登録状況や、不備の管理、保険料が振替不能になっていないかの管理（引き落としされているか）など</a:t>
            </a:r>
            <a:endParaRPr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r>
              <a:rPr lang="ja-JP" altLang="en-US" dirty="0">
                <a:latin typeface="ＭＳ Ｐ明朝" panose="02020600040205080304" pitchFamily="18" charset="-128"/>
              </a:rPr>
              <a:t>クレジットカード払の場合は、クレジットカード情報の登録状況の管理など</a:t>
            </a:r>
            <a:endParaRPr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r>
              <a:rPr lang="ja-JP" altLang="en-US" dirty="0">
                <a:latin typeface="ＭＳ Ｐ明朝" panose="02020600040205080304" pitchFamily="18" charset="-128"/>
              </a:rPr>
              <a:t>払込票払の場合は、払込票による払込手続状況の管理など</a:t>
            </a:r>
            <a:endParaRPr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r>
              <a:rPr kumimoji="1" lang="ja-JP" altLang="en-US" dirty="0">
                <a:latin typeface="ＭＳ Ｐ明朝" panose="02020600040205080304" pitchFamily="18" charset="-128"/>
              </a:rPr>
              <a:t>請求書払の場合は、請求書データの作成状況や</a:t>
            </a:r>
            <a:r>
              <a:rPr lang="ja-JP" altLang="en-US" dirty="0">
                <a:latin typeface="ＭＳ Ｐ明朝" panose="02020600040205080304" pitchFamily="18" charset="-128"/>
              </a:rPr>
              <a:t>入金状況の管理など、</a:t>
            </a:r>
            <a:endParaRPr lang="en-US" altLang="ja-JP" dirty="0">
              <a:latin typeface="ＭＳ Ｐ明朝" panose="02020600040205080304" pitchFamily="18" charset="-128"/>
            </a:endParaRPr>
          </a:p>
          <a:p>
            <a:endParaRPr lang="en-US" altLang="ja-JP" strike="sngStrike" dirty="0">
              <a:latin typeface="ＭＳ Ｐ明朝" panose="02020600040205080304" pitchFamily="18" charset="-128"/>
            </a:endParaRPr>
          </a:p>
          <a:p>
            <a:r>
              <a:rPr lang="ja-JP" altLang="en-US" dirty="0">
                <a:latin typeface="ＭＳ Ｐ明朝" panose="02020600040205080304" pitchFamily="18" charset="-128"/>
              </a:rPr>
              <a:t>いずれの場合も保険料が入金されているかの確認が必要になります。</a:t>
            </a:r>
            <a:endParaRPr lang="en-US" altLang="ja-JP" dirty="0">
              <a:latin typeface="ＭＳ Ｐ明朝" panose="02020600040205080304" pitchFamily="18" charset="-128"/>
            </a:endParaRPr>
          </a:p>
          <a:p>
            <a:r>
              <a:rPr lang="ja-JP" altLang="en-US" dirty="0">
                <a:latin typeface="ＭＳ Ｐ明朝" panose="02020600040205080304" pitchFamily="18" charset="-128"/>
              </a:rPr>
              <a:t>保険料が入金されない場合、表の中の「解除」</a:t>
            </a:r>
            <a:r>
              <a:rPr lang="en-US" altLang="ja-JP" dirty="0">
                <a:latin typeface="ＭＳ Ｐ明朝" panose="02020600040205080304" pitchFamily="18" charset="-128"/>
              </a:rPr>
              <a:t>(</a:t>
            </a:r>
            <a:r>
              <a:rPr lang="ja-JP" altLang="en-US" dirty="0">
                <a:latin typeface="ＭＳ Ｐ明朝" panose="02020600040205080304" pitchFamily="18" charset="-128"/>
              </a:rPr>
              <a:t>赤字部分）については、</a:t>
            </a:r>
            <a:endParaRPr lang="en-US" altLang="ja-JP" dirty="0">
              <a:latin typeface="ＭＳ Ｐ明朝" panose="02020600040205080304" pitchFamily="18" charset="-128"/>
            </a:endParaRPr>
          </a:p>
          <a:p>
            <a:r>
              <a:rPr lang="ja-JP" altLang="en-US" dirty="0">
                <a:latin typeface="ＭＳ Ｐ明朝" panose="02020600040205080304" pitchFamily="18" charset="-128"/>
              </a:rPr>
              <a:t>後ほど確認します。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これらは全て代理店ＭＳ１を活用し、保険料の収納管理を確実に行うことで、抜け漏れなく対応することができます。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a:xfrm>
            <a:off x="3856037" y="9442451"/>
            <a:ext cx="2951163" cy="496887"/>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4D40BA6-4947-461A-9F8F-F8121B0993B5}" type="slidenum">
              <a:rPr kumimoji="1" lang="en-US" altLang="ja-JP" sz="12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1" lang="en-US" altLang="ja-JP" sz="12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30804869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ＭＳ Ｐ明朝" panose="02020600040205080304" pitchFamily="18" charset="-128"/>
              </a:rPr>
              <a:t>これは、代理店</a:t>
            </a:r>
            <a:r>
              <a:rPr lang="en-US" altLang="ja-JP" dirty="0">
                <a:latin typeface="ＭＳ Ｐ明朝" panose="02020600040205080304" pitchFamily="18" charset="-128"/>
              </a:rPr>
              <a:t>MS1</a:t>
            </a:r>
            <a:r>
              <a:rPr lang="ja-JP" altLang="en-US" dirty="0">
                <a:latin typeface="ＭＳ Ｐ明朝" panose="02020600040205080304" pitchFamily="18" charset="-128"/>
              </a:rPr>
              <a:t>のトップページです。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en-US" altLang="ja-JP" dirty="0">
                <a:latin typeface="ＭＳ Ｐ明朝" panose="02020600040205080304" pitchFamily="18" charset="-128"/>
              </a:rPr>
              <a:t>｢</a:t>
            </a:r>
            <a:r>
              <a:rPr lang="ja-JP" altLang="en-US" dirty="0">
                <a:latin typeface="ＭＳ Ｐ明朝" panose="02020600040205080304" pitchFamily="18" charset="-128"/>
              </a:rPr>
              <a:t>代理店ＭＳ１トップページ</a:t>
            </a:r>
            <a:r>
              <a:rPr lang="en-US" altLang="ja-JP" dirty="0">
                <a:latin typeface="ＭＳ Ｐ明朝" panose="02020600040205080304" pitchFamily="18" charset="-128"/>
              </a:rPr>
              <a:t>｣</a:t>
            </a:r>
            <a:r>
              <a:rPr lang="ja-JP" altLang="en-US" dirty="0">
                <a:latin typeface="ＭＳ Ｐ明朝" panose="02020600040205080304" pitchFamily="18" charset="-128"/>
              </a:rPr>
              <a:t>画面の</a:t>
            </a:r>
            <a:r>
              <a:rPr lang="en-US" altLang="ja-JP" dirty="0">
                <a:latin typeface="ＭＳ Ｐ明朝" panose="02020600040205080304" pitchFamily="18" charset="-128"/>
              </a:rPr>
              <a:t>｢</a:t>
            </a:r>
            <a:r>
              <a:rPr lang="ja-JP" altLang="en-US" dirty="0">
                <a:latin typeface="ＭＳ Ｐ明朝" panose="02020600040205080304" pitchFamily="18" charset="-128"/>
              </a:rPr>
              <a:t>ＴＯＤＯ</a:t>
            </a:r>
            <a:r>
              <a:rPr lang="en-US" altLang="ja-JP" dirty="0">
                <a:latin typeface="ＭＳ Ｐ明朝" panose="02020600040205080304" pitchFamily="18" charset="-128"/>
              </a:rPr>
              <a:t>｣</a:t>
            </a:r>
            <a:r>
              <a:rPr lang="ja-JP" altLang="en-US" dirty="0">
                <a:latin typeface="ＭＳ Ｐ明朝" panose="02020600040205080304" pitchFamily="18" charset="-128"/>
              </a:rPr>
              <a:t>タブをクリックすると、表示された月に対応が必要なタスクと件数が表示されます。</a:t>
            </a:r>
            <a:endParaRPr lang="en-US" altLang="ja-JP" dirty="0">
              <a:latin typeface="ＭＳ Ｐ明朝" panose="02020600040205080304" pitchFamily="18" charset="-128"/>
            </a:endParaRPr>
          </a:p>
          <a:p>
            <a:r>
              <a:rPr lang="ja-JP" altLang="en-US" dirty="0">
                <a:latin typeface="ＭＳ Ｐ明朝" panose="02020600040205080304" pitchFamily="18" charset="-128"/>
              </a:rPr>
              <a:t>保険料収納管理のタスクは毎日必ず代理店自身が確認します。</a:t>
            </a:r>
            <a:endParaRPr lang="en-US" altLang="ja-JP" dirty="0">
              <a:latin typeface="ＭＳ Ｐ明朝" panose="02020600040205080304" pitchFamily="18" charset="-128"/>
            </a:endParaRPr>
          </a:p>
          <a:p>
            <a:r>
              <a:rPr lang="ja-JP" altLang="en-US" dirty="0">
                <a:latin typeface="ＭＳ Ｐ明朝" panose="02020600040205080304" pitchFamily="18" charset="-128"/>
              </a:rPr>
              <a:t>保険料収納管理タスクとして表示されるのは、事務手続未完了、未入金、入金額不一致、直接集金、再請求の５つです。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各項目に該当するタスクの件数が表示された場合は必ず「件名」をクリックし、必要な対応を行います。</a:t>
            </a:r>
            <a:endParaRPr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23</a:t>
            </a:fld>
            <a:endParaRPr lang="en-US" altLang="ja-JP"/>
          </a:p>
        </p:txBody>
      </p:sp>
    </p:spTree>
    <p:extLst>
      <p:ext uri="{BB962C8B-B14F-4D97-AF65-F5344CB8AC3E}">
        <p14:creationId xmlns:p14="http://schemas.microsoft.com/office/powerpoint/2010/main" val="14361288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ＭＳ Ｐ明朝" panose="02020600040205080304" pitchFamily="18" charset="-128"/>
              </a:rPr>
              <a:t>主な項目について、いくつか確認します。</a:t>
            </a:r>
            <a:endParaRPr lang="en-US" altLang="ja-JP" dirty="0">
              <a:latin typeface="ＭＳ Ｐ明朝" panose="02020600040205080304" pitchFamily="18" charset="-128"/>
            </a:endParaRPr>
          </a:p>
          <a:p>
            <a:r>
              <a:rPr lang="ja-JP" altLang="en-US" dirty="0">
                <a:latin typeface="ＭＳ Ｐ明朝" panose="02020600040205080304" pitchFamily="18" charset="-128"/>
              </a:rPr>
              <a:t>まずは件名が「</a:t>
            </a:r>
            <a:r>
              <a:rPr lang="ja-JP" altLang="ja-JP" dirty="0">
                <a:latin typeface="ＭＳ Ｐ明朝" panose="02020600040205080304" pitchFamily="18" charset="-128"/>
              </a:rPr>
              <a:t>事務手続未完了</a:t>
            </a:r>
            <a:r>
              <a:rPr lang="ja-JP" altLang="en-US" dirty="0">
                <a:latin typeface="ＭＳ Ｐ明朝" panose="02020600040205080304" pitchFamily="18" charset="-128"/>
              </a:rPr>
              <a:t>」についてです。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ja-JP" dirty="0">
                <a:latin typeface="ＭＳ Ｐ明朝" panose="02020600040205080304" pitchFamily="18" charset="-128"/>
              </a:rPr>
              <a:t>事務手続未完了に件数が表示される契約は、保険料請求の準備が未完了の契約です。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原因は、口座情報の未登録や不備、クレジットカード未登録などです。</a:t>
            </a:r>
            <a:endParaRPr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24</a:t>
            </a:fld>
            <a:endParaRPr lang="en-US" altLang="ja-JP"/>
          </a:p>
        </p:txBody>
      </p:sp>
    </p:spTree>
    <p:extLst>
      <p:ext uri="{BB962C8B-B14F-4D97-AF65-F5344CB8AC3E}">
        <p14:creationId xmlns:p14="http://schemas.microsoft.com/office/powerpoint/2010/main" val="41607895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9450" y="4714875"/>
            <a:ext cx="5588000" cy="4479925"/>
          </a:xfrm>
        </p:spPr>
        <p:txBody>
          <a:bodyPr/>
          <a:lstStyle/>
          <a:p>
            <a:r>
              <a:rPr lang="ja-JP" altLang="en-US" dirty="0">
                <a:latin typeface="ＭＳ Ｐ明朝" panose="02020600040205080304" pitchFamily="18" charset="-128"/>
              </a:rPr>
              <a:t>理由は「現在の状況欄」に表示されますので、「必要な対応欄」に従って対応を行います。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完了しないと、保険料の請求ができないため、速やかに対応することが必要です。</a:t>
            </a:r>
            <a:endParaRPr lang="en-US" altLang="ja-JP" dirty="0">
              <a:latin typeface="ＭＳ Ｐ明朝" panose="02020600040205080304" pitchFamily="18" charset="-128"/>
            </a:endParaRPr>
          </a:p>
          <a:p>
            <a:endParaRPr lang="en-US" altLang="ja-JP" dirty="0">
              <a:solidFill>
                <a:srgbClr val="FF0000"/>
              </a:solidFill>
              <a:effectLst>
                <a:outerShdw blurRad="38100" dist="38100" dir="2700000" algn="tl">
                  <a:srgbClr val="000000">
                    <a:alpha val="43137"/>
                  </a:srgbClr>
                </a:outerShdw>
              </a:effectLst>
              <a:latin typeface="ＭＳ Ｐ明朝" panose="02020600040205080304" pitchFamily="18" charset="-128"/>
            </a:endParaRPr>
          </a:p>
          <a:p>
            <a:endParaRPr lang="en-US" altLang="ja-JP" dirty="0">
              <a:solidFill>
                <a:srgbClr val="FF0000"/>
              </a:solidFill>
              <a:effectLst>
                <a:outerShdw blurRad="38100" dist="38100" dir="2700000" algn="tl">
                  <a:srgbClr val="000000">
                    <a:alpha val="43137"/>
                  </a:srgbClr>
                </a:outerShdw>
              </a:effectLst>
              <a:latin typeface="ＭＳ Ｐ明朝" panose="02020600040205080304" pitchFamily="18" charset="-128"/>
            </a:endParaRPr>
          </a:p>
          <a:p>
            <a:endParaRPr lang="en-US" altLang="ja-JP" dirty="0">
              <a:solidFill>
                <a:srgbClr val="FF0000"/>
              </a:solidFill>
              <a:effectLst>
                <a:outerShdw blurRad="38100" dist="38100" dir="2700000" algn="tl">
                  <a:srgbClr val="000000">
                    <a:alpha val="43137"/>
                  </a:srgbClr>
                </a:outerShdw>
              </a:effectLst>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25</a:t>
            </a:fld>
            <a:endParaRPr lang="en-US" altLang="ja-JP"/>
          </a:p>
        </p:txBody>
      </p:sp>
    </p:spTree>
    <p:extLst>
      <p:ext uri="{BB962C8B-B14F-4D97-AF65-F5344CB8AC3E}">
        <p14:creationId xmlns:p14="http://schemas.microsoft.com/office/powerpoint/2010/main" val="3957427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ＭＳ Ｐ明朝" panose="02020600040205080304" pitchFamily="18" charset="-128"/>
              </a:rPr>
              <a:t>次は件名が「</a:t>
            </a:r>
            <a:r>
              <a:rPr lang="ja-JP" altLang="ja-JP" dirty="0">
                <a:latin typeface="ＭＳ Ｐ明朝" panose="02020600040205080304" pitchFamily="18" charset="-128"/>
              </a:rPr>
              <a:t>未入金</a:t>
            </a:r>
            <a:r>
              <a:rPr lang="ja-JP" altLang="en-US" dirty="0">
                <a:latin typeface="ＭＳ Ｐ明朝" panose="02020600040205080304" pitchFamily="18" charset="-128"/>
              </a:rPr>
              <a:t>」についてです。</a:t>
            </a:r>
            <a:endParaRPr lang="en-US" altLang="ja-JP" dirty="0">
              <a:latin typeface="ＭＳ Ｐ明朝" panose="02020600040205080304" pitchFamily="18" charset="-128"/>
            </a:endParaRPr>
          </a:p>
          <a:p>
            <a:endParaRPr lang="ja-JP" altLang="ja-JP" dirty="0">
              <a:latin typeface="ＭＳ Ｐ明朝" panose="02020600040205080304" pitchFamily="18" charset="-128"/>
            </a:endParaRPr>
          </a:p>
          <a:p>
            <a:r>
              <a:rPr lang="ja-JP" altLang="ja-JP" dirty="0">
                <a:latin typeface="ＭＳ Ｐ明朝" panose="02020600040205080304" pitchFamily="18" charset="-128"/>
              </a:rPr>
              <a:t>未入金に件数が表示される契約は、保険料の払込手続が行われていない契約です。 </a:t>
            </a:r>
            <a:endParaRPr lang="en-US" altLang="ja-JP" dirty="0">
              <a:latin typeface="ＭＳ Ｐ明朝" panose="02020600040205080304" pitchFamily="18" charset="-128"/>
            </a:endParaRPr>
          </a:p>
          <a:p>
            <a:r>
              <a:rPr lang="ja-JP" altLang="en-US" dirty="0">
                <a:latin typeface="ＭＳ Ｐ明朝" panose="02020600040205080304" pitchFamily="18" charset="-128"/>
              </a:rPr>
              <a:t>お客さまに払込みを依頼する必要がありますので、速やかに対応します。</a:t>
            </a:r>
            <a:endParaRPr lang="en-US" altLang="ja-JP" dirty="0">
              <a:latin typeface="ＭＳ Ｐ明朝" panose="02020600040205080304" pitchFamily="18" charset="-128"/>
            </a:endParaRPr>
          </a:p>
          <a:p>
            <a:r>
              <a:rPr lang="ja-JP" altLang="ja-JP" dirty="0">
                <a:latin typeface="ＭＳ Ｐ明朝" panose="02020600040205080304" pitchFamily="18" charset="-128"/>
              </a:rPr>
              <a:t>未入金の件数は、対応が完了すると減ります。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保険料未入金欄が「払込票（解除予告）作成」と表示される場合は、期限までに</a:t>
            </a:r>
            <a:endParaRPr lang="en-US" altLang="ja-JP" dirty="0">
              <a:latin typeface="ＭＳ Ｐ明朝" panose="02020600040205080304" pitchFamily="18" charset="-128"/>
            </a:endParaRPr>
          </a:p>
          <a:p>
            <a:r>
              <a:rPr lang="ja-JP" altLang="en-US" dirty="0">
                <a:latin typeface="ＭＳ Ｐ明朝" panose="02020600040205080304" pitchFamily="18" charset="-128"/>
              </a:rPr>
              <a:t>保険料の払込手続が行われなかった場合は契約が解除されるため、保険料を払込期限までに払い込んでいただくように依頼します。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解除については、このあと説明します。</a:t>
            </a:r>
            <a:endParaRPr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26</a:t>
            </a:fld>
            <a:endParaRPr lang="en-US" altLang="ja-JP"/>
          </a:p>
        </p:txBody>
      </p:sp>
    </p:spTree>
    <p:extLst>
      <p:ext uri="{BB962C8B-B14F-4D97-AF65-F5344CB8AC3E}">
        <p14:creationId xmlns:p14="http://schemas.microsoft.com/office/powerpoint/2010/main" val="20256438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ＭＳ Ｐ明朝" panose="02020600040205080304" pitchFamily="18" charset="-128"/>
              </a:rPr>
              <a:t>最後は件名が「</a:t>
            </a:r>
            <a:r>
              <a:rPr lang="ja-JP" altLang="ja-JP" dirty="0">
                <a:latin typeface="ＭＳ Ｐ明朝" panose="02020600040205080304" pitchFamily="18" charset="-128"/>
              </a:rPr>
              <a:t>再請求</a:t>
            </a:r>
            <a:r>
              <a:rPr lang="ja-JP" altLang="en-US" dirty="0">
                <a:latin typeface="ＭＳ Ｐ明朝" panose="02020600040205080304" pitchFamily="18" charset="-128"/>
              </a:rPr>
              <a:t>」についてです。</a:t>
            </a:r>
            <a:endParaRPr lang="ja-JP" altLang="ja-JP" dirty="0">
              <a:latin typeface="ＭＳ Ｐ明朝" panose="02020600040205080304" pitchFamily="18" charset="-128"/>
            </a:endParaRPr>
          </a:p>
          <a:p>
            <a:r>
              <a:rPr lang="ja-JP" altLang="ja-JP" dirty="0">
                <a:latin typeface="ＭＳ Ｐ明朝" panose="02020600040205080304" pitchFamily="18" charset="-128"/>
              </a:rPr>
              <a:t>再請求に件数が表示される契約は、口座振替不能の場合に再請求される契約です。 </a:t>
            </a:r>
            <a:endParaRPr lang="en-US" altLang="ja-JP" dirty="0">
              <a:latin typeface="ＭＳ Ｐ明朝" panose="02020600040205080304" pitchFamily="18" charset="-128"/>
            </a:endParaRPr>
          </a:p>
          <a:p>
            <a:endParaRPr lang="en-US" altLang="ja-JP" dirty="0">
              <a:solidFill>
                <a:srgbClr val="FF0000"/>
              </a:solidFill>
              <a:latin typeface="ＭＳ Ｐ明朝" panose="02020600040205080304" pitchFamily="18" charset="-128"/>
            </a:endParaRPr>
          </a:p>
          <a:p>
            <a:r>
              <a:rPr lang="ja-JP" altLang="en-US" dirty="0">
                <a:latin typeface="ＭＳ Ｐ明朝" panose="02020600040205080304" pitchFamily="18" charset="-128"/>
              </a:rPr>
              <a:t>口座振替不能というのは、預金不足など何らかの理由で、登録された口座から保険料が引き落としされなかった状態で、不能となった月の翌</a:t>
            </a:r>
            <a:r>
              <a:rPr lang="ja-JP" altLang="ja-JP" dirty="0">
                <a:latin typeface="ＭＳ Ｐ明朝" panose="02020600040205080304" pitchFamily="18" charset="-128"/>
              </a:rPr>
              <a:t>月の振替日に再請求が行われます</a:t>
            </a:r>
            <a:r>
              <a:rPr lang="ja-JP" altLang="en-US" dirty="0">
                <a:latin typeface="ＭＳ Ｐ明朝" panose="02020600040205080304" pitchFamily="18" charset="-128"/>
              </a:rPr>
              <a:t>ので、</a:t>
            </a:r>
            <a:r>
              <a:rPr lang="ja-JP" altLang="ja-JP" dirty="0">
                <a:latin typeface="ＭＳ Ｐ明朝" panose="02020600040205080304" pitchFamily="18" charset="-128"/>
              </a:rPr>
              <a:t>指定口座へ保険料相当額を</a:t>
            </a:r>
            <a:r>
              <a:rPr lang="ja-JP" altLang="en-US" dirty="0">
                <a:latin typeface="ＭＳ Ｐ明朝" panose="02020600040205080304" pitchFamily="18" charset="-128"/>
              </a:rPr>
              <a:t>確実に</a:t>
            </a:r>
            <a:r>
              <a:rPr lang="ja-JP" altLang="ja-JP" dirty="0">
                <a:latin typeface="ＭＳ Ｐ明朝" panose="02020600040205080304" pitchFamily="18" charset="-128"/>
              </a:rPr>
              <a:t>ご入金いただくことを依頼します。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なお、「活動メモ」欄には、その契約の対応結果をプルダウンで選択・登録できます。</a:t>
            </a:r>
            <a:endParaRPr lang="en-US" altLang="ja-JP" dirty="0">
              <a:latin typeface="ＭＳ Ｐ明朝" panose="02020600040205080304" pitchFamily="18" charset="-128"/>
            </a:endParaRPr>
          </a:p>
          <a:p>
            <a:r>
              <a:rPr lang="ja-JP" altLang="en-US" dirty="0">
                <a:latin typeface="ＭＳ Ｐ明朝" panose="02020600040205080304" pitchFamily="18" charset="-128"/>
              </a:rPr>
              <a:t>選択以外にも活動メモ欄右横の「フリーコメント」欄に全角</a:t>
            </a:r>
            <a:r>
              <a:rPr lang="en-US" altLang="ja-JP" dirty="0">
                <a:latin typeface="ＭＳ Ｐ明朝" panose="02020600040205080304" pitchFamily="18" charset="-128"/>
              </a:rPr>
              <a:t>20</a:t>
            </a:r>
            <a:r>
              <a:rPr lang="ja-JP" altLang="en-US" dirty="0">
                <a:latin typeface="ＭＳ Ｐ明朝" panose="02020600040205080304" pitchFamily="18" charset="-128"/>
              </a:rPr>
              <a:t>文字以内で入力し、メモ更新をクリックして登録することが可能です。</a:t>
            </a:r>
            <a:endParaRPr lang="en-US" altLang="ja-JP" dirty="0">
              <a:latin typeface="ＭＳ Ｐ明朝" panose="02020600040205080304" pitchFamily="18" charset="-128"/>
            </a:endParaRPr>
          </a:p>
          <a:p>
            <a:r>
              <a:rPr lang="ja-JP" altLang="en-US" dirty="0">
                <a:latin typeface="ＭＳ Ｐ明朝" panose="02020600040205080304" pitchFamily="18" charset="-128"/>
              </a:rPr>
              <a:t>お客さまとのやり取りなど現在の活動状況を入力することによって、代理店内や当社との情報共有ができるため、活用しましょう。</a:t>
            </a:r>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27</a:t>
            </a:fld>
            <a:endParaRPr lang="en-US" altLang="ja-JP"/>
          </a:p>
        </p:txBody>
      </p:sp>
    </p:spTree>
    <p:extLst>
      <p:ext uri="{BB962C8B-B14F-4D97-AF65-F5344CB8AC3E}">
        <p14:creationId xmlns:p14="http://schemas.microsoft.com/office/powerpoint/2010/main" val="23570967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ＭＳ Ｐ明朝" panose="02020600040205080304" pitchFamily="18" charset="-128"/>
              </a:rPr>
              <a:t>保険契約の解除を防ぐためには、保険料払込期日と、保険料払込猶予期限についてしっかり理解していくことが必要です。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保険料払込期日は、「いつまでに保険料を支払うのか」　という期日のことです。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保険料払込猶予期限は、払込期日までに、保険料の払込みがなかった場合に、</a:t>
            </a:r>
            <a:endParaRPr lang="en-US" altLang="ja-JP" dirty="0">
              <a:latin typeface="ＭＳ Ｐ明朝" panose="02020600040205080304" pitchFamily="18" charset="-128"/>
            </a:endParaRPr>
          </a:p>
          <a:p>
            <a:r>
              <a:rPr lang="ja-JP" altLang="en-US" dirty="0">
                <a:latin typeface="ＭＳ Ｐ明朝" panose="02020600040205080304" pitchFamily="18" charset="-128"/>
              </a:rPr>
              <a:t>契約を存続させることが可能な期限のことです。</a:t>
            </a:r>
            <a:endParaRPr lang="en-US" altLang="ja-JP" dirty="0">
              <a:latin typeface="ＭＳ Ｐ明朝" panose="02020600040205080304" pitchFamily="18" charset="-128"/>
            </a:endParaRPr>
          </a:p>
          <a:p>
            <a:r>
              <a:rPr lang="ja-JP" altLang="en-US" dirty="0">
                <a:latin typeface="ＭＳ Ｐ明朝" panose="02020600040205080304" pitchFamily="18" charset="-128"/>
              </a:rPr>
              <a:t>最終お支払期限になります。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28</a:t>
            </a:fld>
            <a:endParaRPr lang="en-US" altLang="ja-JP"/>
          </a:p>
        </p:txBody>
      </p:sp>
    </p:spTree>
    <p:extLst>
      <p:ext uri="{BB962C8B-B14F-4D97-AF65-F5344CB8AC3E}">
        <p14:creationId xmlns:p14="http://schemas.microsoft.com/office/powerpoint/2010/main" val="41846211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ＭＳ Ｐ明朝" panose="02020600040205080304" pitchFamily="18" charset="-128"/>
              </a:rPr>
              <a:t>払込方法別の「一時払保険料および初回保険料の払込期日」と「払込猶予期限」も</a:t>
            </a:r>
            <a:endParaRPr lang="en-US" altLang="ja-JP" dirty="0">
              <a:latin typeface="ＭＳ Ｐ明朝" panose="02020600040205080304" pitchFamily="18" charset="-128"/>
            </a:endParaRPr>
          </a:p>
          <a:p>
            <a:r>
              <a:rPr lang="ja-JP" altLang="en-US" dirty="0">
                <a:latin typeface="ＭＳ Ｐ明朝" panose="02020600040205080304" pitchFamily="18" charset="-128"/>
              </a:rPr>
              <a:t>確認しておきましょう。参考にしてください。</a:t>
            </a:r>
            <a:endParaRPr lang="en-US" altLang="ja-JP" dirty="0">
              <a:latin typeface="ＭＳ Ｐ明朝" panose="02020600040205080304" pitchFamily="18" charset="-128"/>
            </a:endParaRPr>
          </a:p>
          <a:p>
            <a:endParaRPr lang="en-US" altLang="ja-JP" b="1" dirty="0">
              <a:solidFill>
                <a:srgbClr val="FF0000"/>
              </a:solidFill>
              <a:latin typeface="ＭＳ Ｐ明朝" panose="02020600040205080304" pitchFamily="18" charset="-128"/>
              <a:cs typeface="Meiryo UI" panose="020B0604030504040204" pitchFamily="50" charset="-128"/>
            </a:endParaRPr>
          </a:p>
          <a:p>
            <a:r>
              <a:rPr lang="ja-JP" altLang="en-US" dirty="0">
                <a:latin typeface="ＭＳ Ｐ明朝" panose="02020600040205080304" pitchFamily="18" charset="-128"/>
                <a:cs typeface="Meiryo UI" panose="020B0604030504040204" pitchFamily="50" charset="-128"/>
              </a:rPr>
              <a:t>なお、先ほどご説明した即収型のキャッシュレスは払込猶予期限がありません。保険料はその場で払い込む必要があります。</a:t>
            </a:r>
            <a:endParaRPr lang="en-US" altLang="ja-JP" dirty="0">
              <a:latin typeface="ＭＳ Ｐ明朝" panose="02020600040205080304" pitchFamily="18" charset="-128"/>
              <a:cs typeface="Meiryo UI" panose="020B0604030504040204" pitchFamily="50" charset="-128"/>
            </a:endParaRPr>
          </a:p>
          <a:p>
            <a:endParaRPr lang="en-US" altLang="ja-JP" dirty="0">
              <a:latin typeface="ＭＳ Ｐ明朝" panose="02020600040205080304" pitchFamily="18" charset="-128"/>
              <a:cs typeface="Meiryo UI" panose="020B0604030504040204" pitchFamily="50" charset="-128"/>
            </a:endParaRPr>
          </a:p>
          <a:p>
            <a:endParaRPr lang="en-US" altLang="ja-JP" dirty="0">
              <a:latin typeface="ＭＳ Ｐ明朝" panose="02020600040205080304" pitchFamily="18" charset="-128"/>
            </a:endParaRPr>
          </a:p>
          <a:p>
            <a:endParaRPr lang="ja-JP" altLang="en-US" b="1" dirty="0">
              <a:solidFill>
                <a:srgbClr val="FF0000"/>
              </a:solidFill>
              <a:latin typeface="ＭＳ Ｐ明朝" panose="02020600040205080304" pitchFamily="18" charset="-128"/>
              <a:cs typeface="Meiryo UI" panose="020B0604030504040204" pitchFamily="50"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29</a:t>
            </a:fld>
            <a:endParaRPr lang="en-US" altLang="ja-JP"/>
          </a:p>
        </p:txBody>
      </p:sp>
    </p:spTree>
    <p:extLst>
      <p:ext uri="{BB962C8B-B14F-4D97-AF65-F5344CB8AC3E}">
        <p14:creationId xmlns:p14="http://schemas.microsoft.com/office/powerpoint/2010/main" val="19094825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ＭＳ Ｐ明朝" panose="02020600040205080304" pitchFamily="18" charset="-128"/>
              </a:rPr>
              <a:t>最後に、保険契約の解除についてです。</a:t>
            </a:r>
            <a:endParaRPr lang="en-US" altLang="ja-JP" dirty="0">
              <a:latin typeface="ＭＳ Ｐ明朝" panose="02020600040205080304" pitchFamily="18" charset="-128"/>
            </a:endParaRPr>
          </a:p>
          <a:p>
            <a:r>
              <a:rPr lang="ja-JP" altLang="en-US" dirty="0">
                <a:latin typeface="ＭＳ Ｐ明朝" panose="02020600040205080304" pitchFamily="18" charset="-128"/>
              </a:rPr>
              <a:t>「保険料払込猶予期限」は保険料の最終お支払期限と説明しましたが、</a:t>
            </a:r>
            <a:endParaRPr lang="en-US" altLang="ja-JP" dirty="0">
              <a:latin typeface="ＭＳ Ｐ明朝" panose="02020600040205080304" pitchFamily="18" charset="-128"/>
            </a:endParaRPr>
          </a:p>
          <a:p>
            <a:r>
              <a:rPr lang="ja-JP" altLang="en-US" dirty="0">
                <a:latin typeface="ＭＳ Ｐ明朝" panose="02020600040205080304" pitchFamily="18" charset="-128"/>
              </a:rPr>
              <a:t>その「保険料払込猶予期限」までに保険料の払込みがなかったら、どうなるのでしょうか。</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保険契約は解除になります。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初回保険料の払込みがない場合は、始期日が解除日に、</a:t>
            </a:r>
            <a:endParaRPr lang="en-US" altLang="ja-JP" dirty="0">
              <a:latin typeface="ＭＳ Ｐ明朝" panose="02020600040205080304" pitchFamily="18" charset="-128"/>
            </a:endParaRPr>
          </a:p>
          <a:p>
            <a:r>
              <a:rPr kumimoji="1" lang="ja-JP" altLang="en-US" dirty="0">
                <a:latin typeface="ＭＳ Ｐ明朝" panose="02020600040205080304" pitchFamily="18" charset="-128"/>
              </a:rPr>
              <a:t>初回保険料以外（分割契約の場合、途中の回目）の払込がない</a:t>
            </a:r>
            <a:r>
              <a:rPr lang="ja-JP" altLang="en-US" dirty="0">
                <a:latin typeface="ＭＳ Ｐ明朝" panose="02020600040205080304" pitchFamily="18" charset="-128"/>
              </a:rPr>
              <a:t>場合は、払込期日が解除日になります。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kumimoji="1" lang="ja-JP" altLang="en-US" dirty="0">
                <a:latin typeface="ＭＳ Ｐ明朝" panose="02020600040205080304" pitchFamily="18" charset="-128"/>
              </a:rPr>
              <a:t>保険契約</a:t>
            </a:r>
            <a:r>
              <a:rPr lang="ja-JP" altLang="en-US" dirty="0">
                <a:latin typeface="ＭＳ Ｐ明朝" panose="02020600040205080304" pitchFamily="18" charset="-128"/>
              </a:rPr>
              <a:t>が解除になると、万が一事故があっても保険金をお支払いできません。</a:t>
            </a:r>
            <a:endParaRPr lang="en-US" altLang="ja-JP" dirty="0">
              <a:latin typeface="ＭＳ Ｐ明朝" panose="02020600040205080304" pitchFamily="18" charset="-128"/>
            </a:endParaRPr>
          </a:p>
          <a:p>
            <a:r>
              <a:rPr kumimoji="1" lang="ja-JP" altLang="en-US" dirty="0">
                <a:latin typeface="ＭＳ Ｐ明朝" panose="02020600040205080304" pitchFamily="18" charset="-128"/>
              </a:rPr>
              <a:t>そうならないように、代理店は、お客さまから、</a:t>
            </a:r>
            <a:r>
              <a:rPr lang="ja-JP" altLang="en-US" dirty="0">
                <a:latin typeface="ＭＳ Ｐ明朝" panose="02020600040205080304" pitchFamily="18" charset="-128"/>
              </a:rPr>
              <a:t>保険料が決められた期日までにきちんと払い込まれているかどうかを管理することが重要になるのです。</a:t>
            </a:r>
            <a:endParaRPr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30</a:t>
            </a:fld>
            <a:endParaRPr lang="en-US" altLang="ja-JP"/>
          </a:p>
        </p:txBody>
      </p:sp>
    </p:spTree>
    <p:extLst>
      <p:ext uri="{BB962C8B-B14F-4D97-AF65-F5344CB8AC3E}">
        <p14:creationId xmlns:p14="http://schemas.microsoft.com/office/powerpoint/2010/main" val="5996543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79449" y="4721225"/>
            <a:ext cx="5576207" cy="4473575"/>
          </a:xfrm>
        </p:spPr>
        <p:txBody>
          <a:bodyPr/>
          <a:lstStyle/>
          <a:p>
            <a:r>
              <a:rPr kumimoji="1" lang="ja-JP" altLang="en-US" dirty="0">
                <a:latin typeface="ＭＳ Ｐ明朝" panose="02020600040205080304" pitchFamily="18" charset="-128"/>
              </a:rPr>
              <a:t>管理業務に便利なツール、</a:t>
            </a:r>
            <a:r>
              <a:rPr kumimoji="1" lang="ja-JP" altLang="en-US" dirty="0" err="1">
                <a:latin typeface="ＭＳ Ｐ明朝" panose="02020600040205080304" pitchFamily="18" charset="-128"/>
              </a:rPr>
              <a:t>こ</a:t>
            </a:r>
            <a:r>
              <a:rPr kumimoji="1" lang="ja-JP" altLang="en-US" dirty="0">
                <a:latin typeface="ＭＳ Ｐ明朝" panose="02020600040205080304" pitchFamily="18" charset="-128"/>
              </a:rPr>
              <a:t>ー</a:t>
            </a:r>
            <a:r>
              <a:rPr kumimoji="1" lang="ja-JP" altLang="en-US" dirty="0" err="1">
                <a:latin typeface="ＭＳ Ｐ明朝" panose="02020600040205080304" pitchFamily="18" charset="-128"/>
              </a:rPr>
              <a:t>すけくん</a:t>
            </a:r>
            <a:r>
              <a:rPr lang="ja-JP" altLang="en-US" dirty="0">
                <a:latin typeface="ＭＳ Ｐ明朝" panose="02020600040205080304" pitchFamily="18" charset="-128"/>
              </a:rPr>
              <a:t>（口座振替助</a:t>
            </a:r>
            <a:r>
              <a:rPr lang="ja-JP" altLang="en-US" dirty="0" err="1">
                <a:latin typeface="ＭＳ Ｐ明朝" panose="02020600040205080304" pitchFamily="18" charset="-128"/>
              </a:rPr>
              <a:t>っ</a:t>
            </a:r>
            <a:r>
              <a:rPr lang="ja-JP" altLang="en-US" dirty="0">
                <a:latin typeface="ＭＳ Ｐ明朝" panose="02020600040205080304" pitchFamily="18" charset="-128"/>
              </a:rPr>
              <a:t>人くん）をご紹介します。</a:t>
            </a:r>
            <a:endParaRPr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r>
              <a:rPr lang="ja-JP" altLang="en-US" dirty="0">
                <a:latin typeface="ＭＳ Ｐ明朝" panose="02020600040205080304" pitchFamily="18" charset="-128"/>
              </a:rPr>
              <a:t>こー</a:t>
            </a:r>
            <a:r>
              <a:rPr lang="ja-JP" altLang="en-US" dirty="0" err="1">
                <a:latin typeface="ＭＳ Ｐ明朝" panose="02020600040205080304" pitchFamily="18" charset="-128"/>
              </a:rPr>
              <a:t>すけくんは</a:t>
            </a:r>
            <a:r>
              <a:rPr lang="ja-JP" altLang="en-US" dirty="0">
                <a:latin typeface="ＭＳ Ｐ明朝" panose="02020600040205080304" pitchFamily="18" charset="-128"/>
              </a:rPr>
              <a:t>、口座振替契約における当月・再請求（遡及請求）や払込票作成の</a:t>
            </a:r>
            <a:endParaRPr lang="en-US" altLang="ja-JP" dirty="0">
              <a:latin typeface="ＭＳ Ｐ明朝" panose="02020600040205080304" pitchFamily="18" charset="-128"/>
            </a:endParaRPr>
          </a:p>
          <a:p>
            <a:r>
              <a:rPr lang="ja-JP" altLang="en-US" dirty="0">
                <a:latin typeface="ＭＳ Ｐ明朝" panose="02020600040205080304" pitchFamily="18" charset="-128"/>
              </a:rPr>
              <a:t>有無について、証券番号等の契約や口振情報をもとにワンクリックで判定できるツールです。</a:t>
            </a:r>
          </a:p>
          <a:p>
            <a:endParaRPr lang="en-US" altLang="ja-JP" dirty="0">
              <a:latin typeface="ＭＳ Ｐ明朝" panose="02020600040205080304" pitchFamily="18" charset="-128"/>
            </a:endParaRPr>
          </a:p>
          <a:p>
            <a:r>
              <a:rPr lang="ja-JP" altLang="en-US" dirty="0">
                <a:latin typeface="ＭＳ Ｐ明朝" panose="02020600040205080304" pitchFamily="18" charset="-128"/>
              </a:rPr>
              <a:t>代理店ＭＳ１の情報サイト、種目共通に掲載していますので、活用しましょう。</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管理業務の効率化が図れます。</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kumimoji="1"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31</a:t>
            </a:fld>
            <a:endParaRPr lang="en-US" altLang="ja-JP"/>
          </a:p>
        </p:txBody>
      </p:sp>
    </p:spTree>
    <p:extLst>
      <p:ext uri="{BB962C8B-B14F-4D97-AF65-F5344CB8AC3E}">
        <p14:creationId xmlns:p14="http://schemas.microsoft.com/office/powerpoint/2010/main" val="25307938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latin typeface="ＭＳ Ｐ明朝" panose="02020600040205080304" pitchFamily="18" charset="-128"/>
              </a:rPr>
              <a:t>ではまとめです。</a:t>
            </a:r>
            <a:endParaRPr kumimoji="1"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①保険料払込方法の種類や保険料の流れについて理解できましたか？</a:t>
            </a:r>
            <a:endParaRPr lang="en-US" altLang="ja-JP" dirty="0">
              <a:latin typeface="ＭＳ Ｐ明朝" panose="02020600040205080304" pitchFamily="18" charset="-128"/>
            </a:endParaRPr>
          </a:p>
          <a:p>
            <a:r>
              <a:rPr lang="ja-JP" altLang="en-US" dirty="0">
                <a:latin typeface="ＭＳ Ｐ明朝" panose="02020600040205080304" pitchFamily="18" charset="-128"/>
              </a:rPr>
              <a:t>②キャッシュレスのメリットなどを理解しお客さまにご案内できそうですか？</a:t>
            </a:r>
            <a:endParaRPr lang="en-US" altLang="ja-JP" dirty="0">
              <a:latin typeface="ＭＳ Ｐ明朝" panose="02020600040205080304" pitchFamily="18" charset="-128"/>
            </a:endParaRPr>
          </a:p>
          <a:p>
            <a:r>
              <a:rPr lang="ja-JP" altLang="en-US" dirty="0">
                <a:latin typeface="ＭＳ Ｐ明朝" panose="02020600040205080304" pitchFamily="18" charset="-128"/>
              </a:rPr>
              <a:t>③保険料収納管理が重要なことや代理店ＭＳ１での管理方法について理解で</a:t>
            </a:r>
            <a:endParaRPr lang="en-US" altLang="ja-JP" dirty="0">
              <a:latin typeface="ＭＳ Ｐ明朝" panose="02020600040205080304" pitchFamily="18" charset="-128"/>
            </a:endParaRPr>
          </a:p>
          <a:p>
            <a:r>
              <a:rPr lang="ja-JP" altLang="en-US" dirty="0">
                <a:latin typeface="ＭＳ Ｐ明朝" panose="02020600040205080304" pitchFamily="18" charset="-128"/>
              </a:rPr>
              <a:t>　きましたか？</a:t>
            </a:r>
            <a:endParaRPr lang="en-US" altLang="ja-JP" dirty="0">
              <a:latin typeface="ＭＳ Ｐ明朝" panose="02020600040205080304" pitchFamily="18" charset="-128"/>
            </a:endParaRPr>
          </a:p>
          <a:p>
            <a:r>
              <a:rPr lang="ja-JP" altLang="en-US" dirty="0">
                <a:latin typeface="ＭＳ Ｐ明朝" panose="02020600040205080304" pitchFamily="18" charset="-128"/>
              </a:rPr>
              <a:t>④保険料の払込期日、払込猶予期限と解除の流れについて理解できましたか？</a:t>
            </a:r>
            <a:endParaRPr lang="en-US" altLang="ja-JP" dirty="0">
              <a:latin typeface="ＭＳ Ｐ明朝" panose="02020600040205080304" pitchFamily="18" charset="-128"/>
            </a:endParaRPr>
          </a:p>
          <a:p>
            <a:endParaRPr lang="en-US" altLang="ja-JP" dirty="0">
              <a:latin typeface="ＭＳ Ｐ明朝" panose="02020600040205080304" pitchFamily="18" charset="-128"/>
            </a:endParaRPr>
          </a:p>
          <a:p>
            <a:r>
              <a:rPr lang="ja-JP" altLang="en-US" dirty="0">
                <a:latin typeface="ＭＳ Ｐ明朝" panose="02020600040205080304" pitchFamily="18" charset="-128"/>
              </a:rPr>
              <a:t>保険料払込方法別の保険料の流れを理解し、代理店ＭＳ１を活用して確実に管理することが重要です！</a:t>
            </a:r>
            <a:endParaRPr kumimoji="1" lang="en-US" altLang="ja-JP" dirty="0">
              <a:latin typeface="ＭＳ Ｐ明朝" panose="02020600040205080304" pitchFamily="18" charset="-128"/>
            </a:endParaRPr>
          </a:p>
          <a:p>
            <a:endParaRPr lang="en-US" altLang="ja-JP" dirty="0">
              <a:latin typeface="ＭＳ Ｐ明朝" panose="02020600040205080304" pitchFamily="18" charset="-128"/>
            </a:endParaRPr>
          </a:p>
          <a:p>
            <a:endParaRPr kumimoji="1" lang="ja-JP" altLang="en-US" dirty="0">
              <a:latin typeface="ＭＳ Ｐ明朝" panose="02020600040205080304" pitchFamily="18" charset="-128"/>
            </a:endParaRPr>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32</a:t>
            </a:fld>
            <a:endParaRPr lang="en-US" altLang="ja-JP"/>
          </a:p>
        </p:txBody>
      </p:sp>
    </p:spTree>
    <p:extLst>
      <p:ext uri="{BB962C8B-B14F-4D97-AF65-F5344CB8AC3E}">
        <p14:creationId xmlns:p14="http://schemas.microsoft.com/office/powerpoint/2010/main" val="3597669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C4D40BA6-4947-461A-9F8F-F8121B0993B5}" type="slidenum">
              <a:rPr lang="en-US" altLang="ja-JP" smtClean="0"/>
              <a:pPr>
                <a:defRPr/>
              </a:pPr>
              <a:t>33</a:t>
            </a:fld>
            <a:endParaRPr lang="en-US" altLang="ja-JP"/>
          </a:p>
        </p:txBody>
      </p:sp>
    </p:spTree>
    <p:extLst>
      <p:ext uri="{BB962C8B-B14F-4D97-AF65-F5344CB8AC3E}">
        <p14:creationId xmlns:p14="http://schemas.microsoft.com/office/powerpoint/2010/main" val="2632906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7E107C8-7DF5-420E-8682-39040342CF0C}" type="slidenum">
              <a:rPr lang="en-US" altLang="ja-JP"/>
              <a:pPr>
                <a:defRPr/>
              </a:pPr>
              <a:t>‹#›</a:t>
            </a:fld>
            <a:endParaRPr lang="en-US" altLang="ja-JP"/>
          </a:p>
        </p:txBody>
      </p:sp>
    </p:spTree>
    <p:extLst>
      <p:ext uri="{BB962C8B-B14F-4D97-AF65-F5344CB8AC3E}">
        <p14:creationId xmlns:p14="http://schemas.microsoft.com/office/powerpoint/2010/main" val="894335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D8E2EA2B-EDAF-4026-91EC-CDA92131D5EC}" type="slidenum">
              <a:rPr lang="en-US" altLang="ja-JP"/>
              <a:pPr>
                <a:defRPr/>
              </a:pPr>
              <a:t>‹#›</a:t>
            </a:fld>
            <a:endParaRPr lang="en-US" altLang="ja-JP"/>
          </a:p>
        </p:txBody>
      </p:sp>
    </p:spTree>
    <p:extLst>
      <p:ext uri="{BB962C8B-B14F-4D97-AF65-F5344CB8AC3E}">
        <p14:creationId xmlns:p14="http://schemas.microsoft.com/office/powerpoint/2010/main" val="675262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6B51F2E9-0B70-4B01-AC42-4EAB8E88A35F}" type="slidenum">
              <a:rPr lang="en-US" altLang="ja-JP"/>
              <a:pPr>
                <a:defRPr/>
              </a:pPr>
              <a:t>‹#›</a:t>
            </a:fld>
            <a:endParaRPr lang="en-US" altLang="ja-JP"/>
          </a:p>
        </p:txBody>
      </p:sp>
    </p:spTree>
    <p:extLst>
      <p:ext uri="{BB962C8B-B14F-4D97-AF65-F5344CB8AC3E}">
        <p14:creationId xmlns:p14="http://schemas.microsoft.com/office/powerpoint/2010/main" val="17662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78423B21-A77A-47EB-8B08-529F69C8FF34}" type="slidenum">
              <a:rPr lang="en-US" altLang="ja-JP"/>
              <a:pPr>
                <a:defRPr/>
              </a:pPr>
              <a:t>‹#›</a:t>
            </a:fld>
            <a:endParaRPr lang="en-US" altLang="ja-JP"/>
          </a:p>
        </p:txBody>
      </p:sp>
    </p:spTree>
    <p:extLst>
      <p:ext uri="{BB962C8B-B14F-4D97-AF65-F5344CB8AC3E}">
        <p14:creationId xmlns:p14="http://schemas.microsoft.com/office/powerpoint/2010/main" val="2559719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973BE954-593D-4F61-ACE2-337BB74312BA}" type="slidenum">
              <a:rPr lang="en-US" altLang="ja-JP"/>
              <a:pPr>
                <a:defRPr/>
              </a:pPr>
              <a:t>‹#›</a:t>
            </a:fld>
            <a:endParaRPr lang="en-US" altLang="ja-JP"/>
          </a:p>
        </p:txBody>
      </p:sp>
    </p:spTree>
    <p:extLst>
      <p:ext uri="{BB962C8B-B14F-4D97-AF65-F5344CB8AC3E}">
        <p14:creationId xmlns:p14="http://schemas.microsoft.com/office/powerpoint/2010/main" val="4248091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2B71EE8A-ECBB-42B2-8D30-C8D990F0ECBE}" type="slidenum">
              <a:rPr lang="en-US" altLang="ja-JP"/>
              <a:pPr>
                <a:defRPr/>
              </a:pPr>
              <a:t>‹#›</a:t>
            </a:fld>
            <a:endParaRPr lang="en-US" altLang="ja-JP"/>
          </a:p>
        </p:txBody>
      </p:sp>
    </p:spTree>
    <p:extLst>
      <p:ext uri="{BB962C8B-B14F-4D97-AF65-F5344CB8AC3E}">
        <p14:creationId xmlns:p14="http://schemas.microsoft.com/office/powerpoint/2010/main" val="1373800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E6E1F046-24E3-41E0-86CE-9FB98A334866}" type="slidenum">
              <a:rPr lang="en-US" altLang="ja-JP"/>
              <a:pPr>
                <a:defRPr/>
              </a:pPr>
              <a:t>‹#›</a:t>
            </a:fld>
            <a:endParaRPr lang="en-US" altLang="ja-JP"/>
          </a:p>
        </p:txBody>
      </p:sp>
    </p:spTree>
    <p:extLst>
      <p:ext uri="{BB962C8B-B14F-4D97-AF65-F5344CB8AC3E}">
        <p14:creationId xmlns:p14="http://schemas.microsoft.com/office/powerpoint/2010/main" val="2092993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5246CD99-A3EE-411D-A4B0-7828A48ECE7A}" type="slidenum">
              <a:rPr lang="en-US" altLang="ja-JP"/>
              <a:pPr>
                <a:defRPr/>
              </a:pPr>
              <a:t>‹#›</a:t>
            </a:fld>
            <a:endParaRPr lang="en-US" altLang="ja-JP"/>
          </a:p>
        </p:txBody>
      </p:sp>
    </p:spTree>
    <p:extLst>
      <p:ext uri="{BB962C8B-B14F-4D97-AF65-F5344CB8AC3E}">
        <p14:creationId xmlns:p14="http://schemas.microsoft.com/office/powerpoint/2010/main" val="2052323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FCE22B9E-2C93-474F-A177-B69A3B7BA7FF}" type="slidenum">
              <a:rPr lang="en-US" altLang="ja-JP"/>
              <a:pPr>
                <a:defRPr/>
              </a:pPr>
              <a:t>‹#›</a:t>
            </a:fld>
            <a:endParaRPr lang="en-US" altLang="ja-JP"/>
          </a:p>
        </p:txBody>
      </p:sp>
    </p:spTree>
    <p:extLst>
      <p:ext uri="{BB962C8B-B14F-4D97-AF65-F5344CB8AC3E}">
        <p14:creationId xmlns:p14="http://schemas.microsoft.com/office/powerpoint/2010/main" val="3100947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D541A8C6-0732-4B12-9AC2-9F624FEFFB7E}" type="slidenum">
              <a:rPr lang="en-US" altLang="ja-JP"/>
              <a:pPr>
                <a:defRPr/>
              </a:pPr>
              <a:t>‹#›</a:t>
            </a:fld>
            <a:endParaRPr lang="en-US" altLang="ja-JP"/>
          </a:p>
        </p:txBody>
      </p:sp>
    </p:spTree>
    <p:extLst>
      <p:ext uri="{BB962C8B-B14F-4D97-AF65-F5344CB8AC3E}">
        <p14:creationId xmlns:p14="http://schemas.microsoft.com/office/powerpoint/2010/main" val="4001495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AD1C1DF-0BEB-44D9-96BB-CC8615D5CC02}" type="slidenum">
              <a:rPr lang="en-US" altLang="ja-JP"/>
              <a:pPr>
                <a:defRPr/>
              </a:pPr>
              <a:t>‹#›</a:t>
            </a:fld>
            <a:endParaRPr lang="en-US" altLang="ja-JP"/>
          </a:p>
        </p:txBody>
      </p:sp>
    </p:spTree>
    <p:extLst>
      <p:ext uri="{BB962C8B-B14F-4D97-AF65-F5344CB8AC3E}">
        <p14:creationId xmlns:p14="http://schemas.microsoft.com/office/powerpoint/2010/main" val="2206858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457200" y="274638"/>
            <a:ext cx="8229600" cy="5851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22F1ECF2-3268-4F9A-AA22-67743DCD1E89}" type="slidenum">
              <a:rPr lang="en-US" altLang="ja-JP"/>
              <a:pPr>
                <a:defRPr/>
              </a:pPr>
              <a:t>‹#›</a:t>
            </a:fld>
            <a:endParaRPr lang="en-US" altLang="ja-JP"/>
          </a:p>
        </p:txBody>
      </p:sp>
    </p:spTree>
    <p:extLst>
      <p:ext uri="{BB962C8B-B14F-4D97-AF65-F5344CB8AC3E}">
        <p14:creationId xmlns:p14="http://schemas.microsoft.com/office/powerpoint/2010/main" val="5280448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p>
            <a:r>
              <a:rPr lang="ja-JP" altLang="en-US"/>
              <a:t>マスター タイトルの書式設定</a:t>
            </a:r>
          </a:p>
        </p:txBody>
      </p:sp>
      <p:sp>
        <p:nvSpPr>
          <p:cNvPr id="3" name="テキスト プレースホルダー 2"/>
          <p:cNvSpPr>
            <a:spLocks noGrp="1"/>
          </p:cNvSpPr>
          <p:nvPr>
            <p:ph type="body" sz="half" idx="1"/>
          </p:nvPr>
        </p:nvSpPr>
        <p:spPr>
          <a:xfrm>
            <a:off x="457200" y="1600200"/>
            <a:ext cx="4038600" cy="452596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431516A9-D69B-4BA4-A447-6742177B1E53}" type="slidenum">
              <a:rPr lang="en-US" altLang="ja-JP"/>
              <a:pPr>
                <a:defRPr/>
              </a:pPr>
              <a:t>‹#›</a:t>
            </a:fld>
            <a:endParaRPr lang="en-US" altLang="ja-JP"/>
          </a:p>
        </p:txBody>
      </p:sp>
    </p:spTree>
    <p:extLst>
      <p:ext uri="{BB962C8B-B14F-4D97-AF65-F5344CB8AC3E}">
        <p14:creationId xmlns:p14="http://schemas.microsoft.com/office/powerpoint/2010/main" val="2690567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pic>
        <p:nvPicPr>
          <p:cNvPr id="2" name="図 6"/>
          <p:cNvPicPr>
            <a:picLocks noChangeAspect="1"/>
          </p:cNvPicPr>
          <p:nvPr userDrawn="1"/>
        </p:nvPicPr>
        <p:blipFill>
          <a:blip r:embed="rId2">
            <a:extLst>
              <a:ext uri="{28A0092B-C50C-407E-A947-70E740481C1C}">
                <a14:useLocalDpi xmlns:a14="http://schemas.microsoft.com/office/drawing/2010/main" val="0"/>
              </a:ext>
            </a:extLst>
          </a:blip>
          <a:srcRect b="8057"/>
          <a:stretch>
            <a:fillRect/>
          </a:stretch>
        </p:blipFill>
        <p:spPr bwMode="auto">
          <a:xfrm>
            <a:off x="0" y="0"/>
            <a:ext cx="9144000" cy="630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正方形/長方形 2">
            <a:extLst>
              <a:ext uri="{FF2B5EF4-FFF2-40B4-BE49-F238E27FC236}">
                <a16:creationId xmlns:a16="http://schemas.microsoft.com/office/drawing/2014/main" id="{DB441AF3-63D3-4B5B-9129-69553277EE15}"/>
              </a:ext>
            </a:extLst>
          </p:cNvPr>
          <p:cNvSpPr/>
          <p:nvPr userDrawn="1"/>
        </p:nvSpPr>
        <p:spPr>
          <a:xfrm>
            <a:off x="3175" y="6551613"/>
            <a:ext cx="9137650" cy="306387"/>
          </a:xfrm>
          <a:prstGeom prst="rect">
            <a:avLst/>
          </a:prstGeom>
          <a:solidFill>
            <a:srgbClr val="006C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954"/>
          </a:p>
        </p:txBody>
      </p:sp>
      <p:sp>
        <p:nvSpPr>
          <p:cNvPr id="4" name="テキスト ボックス 101">
            <a:extLst>
              <a:ext uri="{FF2B5EF4-FFF2-40B4-BE49-F238E27FC236}">
                <a16:creationId xmlns:a16="http://schemas.microsoft.com/office/drawing/2014/main" id="{5A4943FB-5B6C-4537-83BE-7783641BBFF3}"/>
              </a:ext>
            </a:extLst>
          </p:cNvPr>
          <p:cNvSpPr txBox="1">
            <a:spLocks noChangeArrowheads="1"/>
          </p:cNvSpPr>
          <p:nvPr userDrawn="1"/>
        </p:nvSpPr>
        <p:spPr bwMode="gray">
          <a:xfrm>
            <a:off x="311150" y="6600825"/>
            <a:ext cx="2732088"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en-US" altLang="ja-JP" sz="692" dirty="0">
                <a:solidFill>
                  <a:srgbClr val="FFFFFF"/>
                </a:solidFill>
                <a:latin typeface="HGSｺﾞｼｯｸM" panose="020B0600000000000000" pitchFamily="50" charset="-128"/>
                <a:ea typeface="HGSｺﾞｼｯｸM" panose="020B0600000000000000" pitchFamily="50" charset="-128"/>
              </a:rPr>
              <a:t>Copyright</a:t>
            </a:r>
            <a:r>
              <a:rPr lang="ja-JP" altLang="en-US" sz="692" dirty="0">
                <a:solidFill>
                  <a:srgbClr val="FFFFFF"/>
                </a:solidFill>
                <a:latin typeface="HGSｺﾞｼｯｸM" panose="020B0600000000000000" pitchFamily="50" charset="-128"/>
                <a:ea typeface="HGSｺﾞｼｯｸM" panose="020B0600000000000000" pitchFamily="50" charset="-128"/>
              </a:rPr>
              <a:t> </a:t>
            </a:r>
            <a:r>
              <a:rPr lang="en-US" altLang="ja-JP" sz="692" dirty="0">
                <a:solidFill>
                  <a:srgbClr val="FFFFFF"/>
                </a:solidFill>
                <a:latin typeface="HGSｺﾞｼｯｸM" panose="020B0600000000000000" pitchFamily="50" charset="-128"/>
                <a:ea typeface="HGSｺﾞｼｯｸM" panose="020B0600000000000000" pitchFamily="50" charset="-128"/>
              </a:rPr>
              <a:t>© Mitsui Sumitomo Insurance Co., Ltd. All rights reserved.</a:t>
            </a:r>
            <a:endParaRPr lang="ja-JP" altLang="en-US" sz="692" dirty="0">
              <a:solidFill>
                <a:srgbClr val="FFFFFF"/>
              </a:solidFill>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1502831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p:cNvSpPr/>
          <p:nvPr userDrawn="1"/>
        </p:nvSpPr>
        <p:spPr>
          <a:xfrm>
            <a:off x="0" y="917775"/>
            <a:ext cx="9144000" cy="4749337"/>
          </a:xfrm>
          <a:prstGeom prst="rect">
            <a:avLst/>
          </a:prstGeom>
          <a:gradFill>
            <a:gsLst>
              <a:gs pos="20000">
                <a:srgbClr val="FFFFFF"/>
              </a:gs>
              <a:gs pos="0">
                <a:schemeClr val="bg1">
                  <a:alpha val="0"/>
                </a:schemeClr>
              </a:gs>
              <a:gs pos="80000">
                <a:schemeClr val="bg1"/>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80165" tIns="40083" rIns="80165" bIns="40083" anchor="ctr"/>
          <a:lstStyle/>
          <a:p>
            <a:pPr algn="ctr" defTabSz="801654" fontAlgn="auto">
              <a:spcBef>
                <a:spcPts val="0"/>
              </a:spcBef>
              <a:spcAft>
                <a:spcPts val="0"/>
              </a:spcAft>
              <a:defRPr/>
            </a:pPr>
            <a:endParaRPr lang="ja-JP" altLang="en-US" sz="1600">
              <a:solidFill>
                <a:prstClr val="white"/>
              </a:solidFill>
            </a:endParaRPr>
          </a:p>
        </p:txBody>
      </p:sp>
      <p:sp>
        <p:nvSpPr>
          <p:cNvPr id="2" name="Title 1"/>
          <p:cNvSpPr>
            <a:spLocks noGrp="1"/>
          </p:cNvSpPr>
          <p:nvPr>
            <p:ph type="ctrTitle"/>
          </p:nvPr>
        </p:nvSpPr>
        <p:spPr>
          <a:xfrm>
            <a:off x="685800" y="2297536"/>
            <a:ext cx="7772400" cy="1074330"/>
          </a:xfrm>
        </p:spPr>
        <p:txBody>
          <a:bodyPr anchor="b"/>
          <a:lstStyle>
            <a:lvl1pPr algn="ctr">
              <a:defRPr sz="58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81462"/>
            <a:ext cx="6858000" cy="590964"/>
          </a:xfrm>
        </p:spPr>
        <p:txBody>
          <a:bodyPr/>
          <a:lstStyle>
            <a:lvl1pPr marL="0" indent="0" algn="ctr">
              <a:buNone/>
              <a:defRPr sz="2300"/>
            </a:lvl1pPr>
            <a:lvl2pPr marL="441832" indent="0" algn="ctr">
              <a:buNone/>
              <a:defRPr sz="1900"/>
            </a:lvl2pPr>
            <a:lvl3pPr marL="883664" indent="0" algn="ctr">
              <a:buNone/>
              <a:defRPr sz="1700"/>
            </a:lvl3pPr>
            <a:lvl4pPr marL="1325496" indent="0" algn="ctr">
              <a:buNone/>
              <a:defRPr sz="1500"/>
            </a:lvl4pPr>
            <a:lvl5pPr marL="1767327" indent="0" algn="ctr">
              <a:buNone/>
              <a:defRPr sz="1500"/>
            </a:lvl5pPr>
            <a:lvl6pPr marL="2209160" indent="0" algn="ctr">
              <a:buNone/>
              <a:defRPr sz="1500"/>
            </a:lvl6pPr>
            <a:lvl7pPr marL="2650991" indent="0" algn="ctr">
              <a:buNone/>
              <a:defRPr sz="1500"/>
            </a:lvl7pPr>
            <a:lvl8pPr marL="3092823" indent="0" algn="ctr">
              <a:buNone/>
              <a:defRPr sz="1500"/>
            </a:lvl8pPr>
            <a:lvl9pPr marL="3534655" indent="0" algn="ctr">
              <a:buNone/>
              <a:defRPr sz="1500"/>
            </a:lvl9pPr>
          </a:lstStyle>
          <a:p>
            <a:r>
              <a:rPr lang="ja-JP" altLang="en-US"/>
              <a:t>マスター サブタイトルの書式設定</a:t>
            </a:r>
            <a:endParaRPr lang="en-US" dirty="0"/>
          </a:p>
        </p:txBody>
      </p:sp>
      <p:sp>
        <p:nvSpPr>
          <p:cNvPr id="5" name="Date Placeholder 3"/>
          <p:cNvSpPr>
            <a:spLocks noGrp="1"/>
          </p:cNvSpPr>
          <p:nvPr>
            <p:ph type="dt" sz="half" idx="10"/>
          </p:nvPr>
        </p:nvSpPr>
        <p:spPr/>
        <p:txBody>
          <a:bodyPr/>
          <a:lstStyle>
            <a:lvl1pPr defTabSz="914400">
              <a:defRPr/>
            </a:lvl1pPr>
          </a:lstStyle>
          <a:p>
            <a:pPr>
              <a:defRPr/>
            </a:pPr>
            <a:fld id="{0F284A8A-8770-42D2-9DE2-643F7EF5BBE1}" type="datetimeFigureOut">
              <a:rPr lang="ja-JP" altLang="en-US"/>
              <a:pPr>
                <a:defRPr/>
              </a:pPr>
              <a:t>2024/3/6</a:t>
            </a:fld>
            <a:endParaRPr lang="ja-JP" altLang="en-US"/>
          </a:p>
        </p:txBody>
      </p:sp>
      <p:sp>
        <p:nvSpPr>
          <p:cNvPr id="6" name="Footer Placeholder 4"/>
          <p:cNvSpPr>
            <a:spLocks noGrp="1"/>
          </p:cNvSpPr>
          <p:nvPr>
            <p:ph type="ftr" sz="quarter" idx="11"/>
          </p:nvPr>
        </p:nvSpPr>
        <p:spPr/>
        <p:txBody>
          <a:bodyPr/>
          <a:lstStyle>
            <a:lvl1pPr defTabSz="914400">
              <a:defRPr/>
            </a:lvl1pPr>
          </a:lstStyle>
          <a:p>
            <a:pPr>
              <a:defRPr/>
            </a:pPr>
            <a:endParaRPr lang="ja-JP" altLang="en-US"/>
          </a:p>
        </p:txBody>
      </p:sp>
      <p:sp>
        <p:nvSpPr>
          <p:cNvPr id="7" name="Slide Number Placeholder 5"/>
          <p:cNvSpPr>
            <a:spLocks noGrp="1"/>
          </p:cNvSpPr>
          <p:nvPr>
            <p:ph type="sldNum" sz="quarter" idx="12"/>
          </p:nvPr>
        </p:nvSpPr>
        <p:spPr/>
        <p:txBody>
          <a:bodyPr/>
          <a:lstStyle>
            <a:lvl1pPr defTabSz="914400">
              <a:defRPr/>
            </a:lvl1pPr>
          </a:lstStyle>
          <a:p>
            <a:pPr>
              <a:defRPr/>
            </a:pPr>
            <a:fld id="{D3C180C5-B375-42C7-8111-4F8016D3ABAF}" type="slidenum">
              <a:rPr lang="ja-JP" altLang="en-US"/>
              <a:pPr>
                <a:defRPr/>
              </a:pPr>
              <a:t>‹#›</a:t>
            </a:fld>
            <a:endParaRPr lang="ja-JP" altLang="en-US"/>
          </a:p>
        </p:txBody>
      </p:sp>
    </p:spTree>
    <p:extLst>
      <p:ext uri="{BB962C8B-B14F-4D97-AF65-F5344CB8AC3E}">
        <p14:creationId xmlns:p14="http://schemas.microsoft.com/office/powerpoint/2010/main" val="32230131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4" name="正方形/長方形 3"/>
          <p:cNvSpPr/>
          <p:nvPr userDrawn="1"/>
        </p:nvSpPr>
        <p:spPr>
          <a:xfrm>
            <a:off x="849313" y="0"/>
            <a:ext cx="8294687"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0165" tIns="40083" rIns="80165" bIns="40083" anchor="ctr"/>
          <a:lstStyle/>
          <a:p>
            <a:pPr algn="ctr" defTabSz="801654" fontAlgn="auto">
              <a:spcBef>
                <a:spcPts val="0"/>
              </a:spcBef>
              <a:spcAft>
                <a:spcPts val="0"/>
              </a:spcAft>
              <a:defRPr/>
            </a:pPr>
            <a:endParaRPr lang="ja-JP" altLang="en-US" sz="1600">
              <a:solidFill>
                <a:prstClr val="white"/>
              </a:solidFill>
            </a:endParaRPr>
          </a:p>
        </p:txBody>
      </p:sp>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3"/>
          <p:cNvSpPr>
            <a:spLocks noGrp="1"/>
          </p:cNvSpPr>
          <p:nvPr>
            <p:ph type="dt" sz="half" idx="10"/>
          </p:nvPr>
        </p:nvSpPr>
        <p:spPr/>
        <p:txBody>
          <a:bodyPr/>
          <a:lstStyle>
            <a:lvl1pPr defTabSz="914400">
              <a:defRPr/>
            </a:lvl1pPr>
          </a:lstStyle>
          <a:p>
            <a:pPr>
              <a:defRPr/>
            </a:pPr>
            <a:fld id="{9363F2C1-4254-49AB-9C93-C567F8D5A9D4}" type="datetimeFigureOut">
              <a:rPr lang="ja-JP" altLang="en-US"/>
              <a:pPr>
                <a:defRPr/>
              </a:pPr>
              <a:t>2024/3/6</a:t>
            </a:fld>
            <a:endParaRPr lang="ja-JP" altLang="en-US"/>
          </a:p>
        </p:txBody>
      </p:sp>
      <p:sp>
        <p:nvSpPr>
          <p:cNvPr id="6" name="Footer Placeholder 4"/>
          <p:cNvSpPr>
            <a:spLocks noGrp="1"/>
          </p:cNvSpPr>
          <p:nvPr>
            <p:ph type="ftr" sz="quarter" idx="11"/>
          </p:nvPr>
        </p:nvSpPr>
        <p:spPr/>
        <p:txBody>
          <a:bodyPr/>
          <a:lstStyle>
            <a:lvl1pPr defTabSz="914400">
              <a:defRPr/>
            </a:lvl1pPr>
          </a:lstStyle>
          <a:p>
            <a:pPr>
              <a:defRPr/>
            </a:pPr>
            <a:endParaRPr lang="ja-JP" altLang="en-US"/>
          </a:p>
        </p:txBody>
      </p:sp>
      <p:sp>
        <p:nvSpPr>
          <p:cNvPr id="7" name="Slide Number Placeholder 5"/>
          <p:cNvSpPr>
            <a:spLocks noGrp="1"/>
          </p:cNvSpPr>
          <p:nvPr>
            <p:ph type="sldNum" sz="quarter" idx="12"/>
          </p:nvPr>
        </p:nvSpPr>
        <p:spPr/>
        <p:txBody>
          <a:bodyPr/>
          <a:lstStyle>
            <a:lvl1pPr defTabSz="914400">
              <a:defRPr/>
            </a:lvl1pPr>
          </a:lstStyle>
          <a:p>
            <a:pPr>
              <a:defRPr/>
            </a:pPr>
            <a:fld id="{0A7ABCEB-5881-4EFB-8872-9870630BBF4F}" type="slidenum">
              <a:rPr lang="ja-JP" altLang="en-US"/>
              <a:pPr>
                <a:defRPr/>
              </a:pPr>
              <a:t>‹#›</a:t>
            </a:fld>
            <a:endParaRPr lang="ja-JP" altLang="en-US"/>
          </a:p>
        </p:txBody>
      </p:sp>
    </p:spTree>
    <p:extLst>
      <p:ext uri="{BB962C8B-B14F-4D97-AF65-F5344CB8AC3E}">
        <p14:creationId xmlns:p14="http://schemas.microsoft.com/office/powerpoint/2010/main" val="4345591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lvl1pPr defTabSz="914400">
              <a:defRPr/>
            </a:lvl1pPr>
          </a:lstStyle>
          <a:p>
            <a:pPr>
              <a:defRPr/>
            </a:pPr>
            <a:fld id="{2095B264-6696-40E1-A8B2-19E239AC5EBB}" type="datetimeFigureOut">
              <a:rPr lang="ja-JP" altLang="en-US"/>
              <a:pPr>
                <a:defRPr/>
              </a:pPr>
              <a:t>2024/3/6</a:t>
            </a:fld>
            <a:endParaRPr lang="ja-JP" altLang="en-US"/>
          </a:p>
        </p:txBody>
      </p:sp>
      <p:sp>
        <p:nvSpPr>
          <p:cNvPr id="4" name="Footer Placeholder 3"/>
          <p:cNvSpPr>
            <a:spLocks noGrp="1"/>
          </p:cNvSpPr>
          <p:nvPr>
            <p:ph type="ftr" sz="quarter" idx="11"/>
          </p:nvPr>
        </p:nvSpPr>
        <p:spPr/>
        <p:txBody>
          <a:bodyPr/>
          <a:lstStyle>
            <a:lvl1pPr defTabSz="914400">
              <a:defRPr/>
            </a:lvl1pPr>
          </a:lstStyle>
          <a:p>
            <a:pPr>
              <a:defRPr/>
            </a:pPr>
            <a:endParaRPr lang="ja-JP" altLang="en-US"/>
          </a:p>
        </p:txBody>
      </p:sp>
      <p:sp>
        <p:nvSpPr>
          <p:cNvPr id="5" name="Slide Number Placeholder 4"/>
          <p:cNvSpPr>
            <a:spLocks noGrp="1"/>
          </p:cNvSpPr>
          <p:nvPr>
            <p:ph type="sldNum" sz="quarter" idx="12"/>
          </p:nvPr>
        </p:nvSpPr>
        <p:spPr/>
        <p:txBody>
          <a:bodyPr/>
          <a:lstStyle>
            <a:lvl1pPr defTabSz="914400">
              <a:defRPr/>
            </a:lvl1pPr>
          </a:lstStyle>
          <a:p>
            <a:pPr>
              <a:defRPr/>
            </a:pPr>
            <a:fld id="{50022326-596F-471A-A0DF-84F6E64A6E59}" type="slidenum">
              <a:rPr lang="ja-JP" altLang="en-US"/>
              <a:pPr>
                <a:defRPr/>
              </a:pPr>
              <a:t>‹#›</a:t>
            </a:fld>
            <a:endParaRPr lang="ja-JP" altLang="en-US"/>
          </a:p>
        </p:txBody>
      </p:sp>
    </p:spTree>
    <p:extLst>
      <p:ext uri="{BB962C8B-B14F-4D97-AF65-F5344CB8AC3E}">
        <p14:creationId xmlns:p14="http://schemas.microsoft.com/office/powerpoint/2010/main" val="28979273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4400">
              <a:defRPr/>
            </a:lvl1pPr>
          </a:lstStyle>
          <a:p>
            <a:pPr>
              <a:defRPr/>
            </a:pPr>
            <a:fld id="{9F0E7C8E-CAAC-4FCA-90D2-522E9F08B201}" type="datetimeFigureOut">
              <a:rPr lang="ja-JP" altLang="en-US"/>
              <a:pPr>
                <a:defRPr/>
              </a:pPr>
              <a:t>2024/3/6</a:t>
            </a:fld>
            <a:endParaRPr lang="ja-JP" altLang="en-US"/>
          </a:p>
        </p:txBody>
      </p:sp>
      <p:sp>
        <p:nvSpPr>
          <p:cNvPr id="3" name="Footer Placeholder 2"/>
          <p:cNvSpPr>
            <a:spLocks noGrp="1"/>
          </p:cNvSpPr>
          <p:nvPr>
            <p:ph type="ftr" sz="quarter" idx="11"/>
          </p:nvPr>
        </p:nvSpPr>
        <p:spPr/>
        <p:txBody>
          <a:bodyPr/>
          <a:lstStyle>
            <a:lvl1pPr defTabSz="914400">
              <a:defRPr/>
            </a:lvl1pPr>
          </a:lstStyle>
          <a:p>
            <a:pPr>
              <a:defRPr/>
            </a:pPr>
            <a:endParaRPr lang="ja-JP" altLang="en-US"/>
          </a:p>
        </p:txBody>
      </p:sp>
      <p:sp>
        <p:nvSpPr>
          <p:cNvPr id="4" name="Slide Number Placeholder 3"/>
          <p:cNvSpPr>
            <a:spLocks noGrp="1"/>
          </p:cNvSpPr>
          <p:nvPr>
            <p:ph type="sldNum" sz="quarter" idx="12"/>
          </p:nvPr>
        </p:nvSpPr>
        <p:spPr/>
        <p:txBody>
          <a:bodyPr/>
          <a:lstStyle>
            <a:lvl1pPr defTabSz="914400">
              <a:defRPr/>
            </a:lvl1pPr>
          </a:lstStyle>
          <a:p>
            <a:pPr>
              <a:defRPr/>
            </a:pPr>
            <a:fld id="{F2B3C6A7-0915-4215-A363-FA899576BC8C}" type="slidenum">
              <a:rPr lang="ja-JP" altLang="en-US"/>
              <a:pPr>
                <a:defRPr/>
              </a:pPr>
              <a:t>‹#›</a:t>
            </a:fld>
            <a:endParaRPr lang="ja-JP" altLang="en-US"/>
          </a:p>
        </p:txBody>
      </p:sp>
    </p:spTree>
    <p:extLst>
      <p:ext uri="{BB962C8B-B14F-4D97-AF65-F5344CB8AC3E}">
        <p14:creationId xmlns:p14="http://schemas.microsoft.com/office/powerpoint/2010/main" val="3112765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400">
                <a:solidFill>
                  <a:schemeClr val="tx1"/>
                </a:solidFill>
                <a:latin typeface="Arial" charset="0"/>
                <a:ea typeface="+mn-ea"/>
              </a:defRPr>
            </a:lvl1pPr>
          </a:lstStyle>
          <a:p>
            <a:pPr>
              <a:defRPr/>
            </a:pPr>
            <a:endParaRPr lang="en-US" altLang="ja-JP"/>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chemeClr val="tx1"/>
                </a:solidFill>
                <a:latin typeface="Arial" charset="0"/>
                <a:ea typeface="+mn-ea"/>
              </a:defRPr>
            </a:lvl1pPr>
          </a:lstStyle>
          <a:p>
            <a:pPr>
              <a:defRPr/>
            </a:pPr>
            <a:endParaRPr lang="en-US" altLang="ja-JP"/>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defRPr>
            </a:lvl1pPr>
          </a:lstStyle>
          <a:p>
            <a:pPr>
              <a:defRPr/>
            </a:pPr>
            <a:fld id="{66D39EF2-F34E-4F09-BCAB-18C6AB8315AE}" type="slidenum">
              <a:rPr lang="en-US" altLang="ja-JP"/>
              <a:pPr>
                <a:defRPr/>
              </a:pPr>
              <a:t>‹#›</a:t>
            </a:fld>
            <a:endParaRPr lang="en-US" altLang="ja-JP"/>
          </a:p>
        </p:txBody>
      </p:sp>
    </p:spTree>
    <p:extLst>
      <p:ext uri="{BB962C8B-B14F-4D97-AF65-F5344CB8AC3E}">
        <p14:creationId xmlns:p14="http://schemas.microsoft.com/office/powerpoint/2010/main" val="1690626078"/>
      </p:ext>
    </p:extLst>
  </p:cSld>
  <p:clrMap bg1="lt1" tx1="dk1" bg2="lt2" tx2="dk2" accent1="accent1" accent2="accent2" accent3="accent3" accent4="accent4" accent5="accent5" accent6="accent6" hlink="hlink" folHlink="folHlink"/>
  <p:sldLayoutIdLst>
    <p:sldLayoutId id="2147484067" r:id="rId1"/>
    <p:sldLayoutId id="2147484068" r:id="rId2"/>
    <p:sldLayoutId id="2147484069" r:id="rId3"/>
    <p:sldLayoutId id="2147484070" r:id="rId4"/>
    <p:sldLayoutId id="2147484071" r:id="rId5"/>
    <p:sldLayoutId id="2147484072" r:id="rId6"/>
    <p:sldLayoutId id="2147484073" r:id="rId7"/>
    <p:sldLayoutId id="2147484074" r:id="rId8"/>
    <p:sldLayoutId id="2147484075" r:id="rId9"/>
    <p:sldLayoutId id="2147484076" r:id="rId10"/>
    <p:sldLayoutId id="2147484077" r:id="rId11"/>
    <p:sldLayoutId id="2147484078" r:id="rId12"/>
    <p:sldLayoutId id="2147484079" r:id="rId13"/>
    <p:sldLayoutId id="2147484080" r:id="rId14"/>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85" y="0"/>
            <a:ext cx="9142629" cy="6858000"/>
          </a:xfrm>
          <a:prstGeom prst="rect">
            <a:avLst/>
          </a:prstGeom>
        </p:spPr>
      </p:pic>
      <p:sp>
        <p:nvSpPr>
          <p:cNvPr id="3075" name="Title Placeholder 1"/>
          <p:cNvSpPr>
            <a:spLocks noGrp="1"/>
          </p:cNvSpPr>
          <p:nvPr>
            <p:ph type="title"/>
          </p:nvPr>
        </p:nvSpPr>
        <p:spPr bwMode="auto">
          <a:xfrm>
            <a:off x="931863" y="365125"/>
            <a:ext cx="7583487"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165" tIns="40083" rIns="80165" bIns="40083" numCol="1" anchor="ctr" anchorCtr="0" compatLnSpc="1">
            <a:prstTxWarp prst="textNoShape">
              <a:avLst/>
            </a:prstTxWarp>
          </a:bodyPr>
          <a:lstStyle/>
          <a:p>
            <a:pPr lvl="0"/>
            <a:r>
              <a:rPr lang="ja-JP" altLang="en-US"/>
              <a:t>マスター タイトルの書式設定</a:t>
            </a:r>
            <a:endParaRPr lang="en-US" altLang="ja-JP"/>
          </a:p>
        </p:txBody>
      </p:sp>
      <p:sp>
        <p:nvSpPr>
          <p:cNvPr id="3076" name="Text Placeholder 2"/>
          <p:cNvSpPr>
            <a:spLocks noGrp="1"/>
          </p:cNvSpPr>
          <p:nvPr>
            <p:ph type="body" idx="1"/>
          </p:nvPr>
        </p:nvSpPr>
        <p:spPr bwMode="auto">
          <a:xfrm>
            <a:off x="931863" y="1827213"/>
            <a:ext cx="7583487" cy="434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165" tIns="40083" rIns="80165" bIns="40083"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ltLang="ja-JP"/>
          </a:p>
        </p:txBody>
      </p:sp>
      <p:sp>
        <p:nvSpPr>
          <p:cNvPr id="4" name="Date Placeholder 3"/>
          <p:cNvSpPr>
            <a:spLocks noGrp="1"/>
          </p:cNvSpPr>
          <p:nvPr>
            <p:ph type="dt" sz="half" idx="2"/>
          </p:nvPr>
        </p:nvSpPr>
        <p:spPr>
          <a:xfrm>
            <a:off x="931863" y="6356350"/>
            <a:ext cx="1754187" cy="365125"/>
          </a:xfrm>
          <a:prstGeom prst="rect">
            <a:avLst/>
          </a:prstGeom>
        </p:spPr>
        <p:txBody>
          <a:bodyPr vert="horz" lIns="80165" tIns="40083" rIns="80165" bIns="40083" rtlCol="0" anchor="ctr"/>
          <a:lstStyle>
            <a:lvl1pPr algn="l" defTabSz="801654" fontAlgn="auto">
              <a:spcBef>
                <a:spcPts val="0"/>
              </a:spcBef>
              <a:spcAft>
                <a:spcPts val="0"/>
              </a:spcAft>
              <a:defRPr sz="1200">
                <a:solidFill>
                  <a:prstClr val="black">
                    <a:tint val="75000"/>
                  </a:prstClr>
                </a:solidFill>
                <a:latin typeface="メイリオ" panose="020B0604030504040204" pitchFamily="50" charset="-128"/>
                <a:ea typeface="メイリオ" panose="020B0604030504040204" pitchFamily="50" charset="-128"/>
              </a:defRPr>
            </a:lvl1pPr>
          </a:lstStyle>
          <a:p>
            <a:pPr>
              <a:defRPr/>
            </a:pPr>
            <a:fld id="{FA0D7172-5D02-4216-92C3-F1146F6AA9EF}" type="datetimeFigureOut">
              <a:rPr lang="ja-JP" altLang="en-US"/>
              <a:pPr>
                <a:defRPr/>
              </a:pPr>
              <a:t>2024/3/6</a:t>
            </a:fld>
            <a:endParaRPr lang="ja-JP" alt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80165" tIns="40083" rIns="80165" bIns="40083" rtlCol="0" anchor="ctr"/>
          <a:lstStyle>
            <a:lvl1pPr algn="ctr" defTabSz="801654" fontAlgn="auto">
              <a:spcBef>
                <a:spcPts val="0"/>
              </a:spcBef>
              <a:spcAft>
                <a:spcPts val="0"/>
              </a:spcAft>
              <a:defRPr sz="1200">
                <a:solidFill>
                  <a:prstClr val="black">
                    <a:tint val="75000"/>
                  </a:prstClr>
                </a:solidFill>
                <a:latin typeface="メイリオ" panose="020B0604030504040204" pitchFamily="50" charset="-128"/>
                <a:ea typeface="メイリオ" panose="020B0604030504040204" pitchFamily="50" charset="-128"/>
              </a:defRPr>
            </a:lvl1pPr>
          </a:lstStyle>
          <a:p>
            <a:pPr>
              <a:defRPr/>
            </a:pPr>
            <a:endParaRPr lang="ja-JP" alt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80165" tIns="40083" rIns="80165" bIns="40083" rtlCol="0" anchor="ctr"/>
          <a:lstStyle>
            <a:lvl1pPr algn="r" defTabSz="801654" fontAlgn="auto">
              <a:spcBef>
                <a:spcPts val="0"/>
              </a:spcBef>
              <a:spcAft>
                <a:spcPts val="0"/>
              </a:spcAft>
              <a:defRPr sz="1200">
                <a:solidFill>
                  <a:prstClr val="black">
                    <a:tint val="75000"/>
                  </a:prstClr>
                </a:solidFill>
                <a:latin typeface="メイリオ" panose="020B0604030504040204" pitchFamily="50" charset="-128"/>
                <a:ea typeface="メイリオ" panose="020B0604030504040204" pitchFamily="50" charset="-128"/>
              </a:defRPr>
            </a:lvl1pPr>
          </a:lstStyle>
          <a:p>
            <a:pPr>
              <a:defRPr/>
            </a:pPr>
            <a:fld id="{E23CEE3E-D033-46EC-BEFB-3A1266238AE0}" type="slidenum">
              <a:rPr lang="ja-JP" altLang="en-US"/>
              <a:pPr>
                <a:defRPr/>
              </a:pPr>
              <a:t>‹#›</a:t>
            </a:fld>
            <a:endParaRPr lang="ja-JP" altLang="en-US"/>
          </a:p>
        </p:txBody>
      </p:sp>
    </p:spTree>
    <p:extLst>
      <p:ext uri="{BB962C8B-B14F-4D97-AF65-F5344CB8AC3E}">
        <p14:creationId xmlns:p14="http://schemas.microsoft.com/office/powerpoint/2010/main" val="1751242193"/>
      </p:ext>
    </p:extLst>
  </p:cSld>
  <p:clrMap bg1="lt1" tx1="dk1" bg2="lt2" tx2="dk2" accent1="accent1" accent2="accent2" accent3="accent3" accent4="accent4" accent5="accent5" accent6="accent6" hlink="hlink" folHlink="folHlink"/>
  <p:sldLayoutIdLst>
    <p:sldLayoutId id="2147484082" r:id="rId1"/>
    <p:sldLayoutId id="2147484083" r:id="rId2"/>
    <p:sldLayoutId id="2147484084" r:id="rId3"/>
    <p:sldLayoutId id="2147484085" r:id="rId4"/>
  </p:sldLayoutIdLst>
  <p:txStyles>
    <p:titleStyle>
      <a:lvl1pPr algn="l" defTabSz="882650" rtl="0" eaLnBrk="0" fontAlgn="base" hangingPunct="0">
        <a:lnSpc>
          <a:spcPct val="90000"/>
        </a:lnSpc>
        <a:spcBef>
          <a:spcPct val="0"/>
        </a:spcBef>
        <a:spcAft>
          <a:spcPct val="0"/>
        </a:spcAft>
        <a:defRPr kumimoji="1" sz="4300" kern="1200">
          <a:solidFill>
            <a:srgbClr val="2E75B6"/>
          </a:solidFill>
          <a:latin typeface="メイリオ" panose="020B0604030504040204" pitchFamily="50" charset="-128"/>
          <a:ea typeface="メイリオ" panose="020B0604030504040204" pitchFamily="50" charset="-128"/>
          <a:cs typeface="メイリオ" pitchFamily="50" charset="-128"/>
        </a:defRPr>
      </a:lvl1pPr>
      <a:lvl2pPr algn="l" defTabSz="882650" rtl="0" eaLnBrk="0" fontAlgn="base" hangingPunct="0">
        <a:lnSpc>
          <a:spcPct val="90000"/>
        </a:lnSpc>
        <a:spcBef>
          <a:spcPct val="0"/>
        </a:spcBef>
        <a:spcAft>
          <a:spcPct val="0"/>
        </a:spcAft>
        <a:defRPr kumimoji="1" sz="4300">
          <a:solidFill>
            <a:srgbClr val="2E75B6"/>
          </a:solidFill>
          <a:latin typeface="メイリオ" pitchFamily="50" charset="-128"/>
          <a:ea typeface="メイリオ" pitchFamily="50" charset="-128"/>
          <a:cs typeface="メイリオ" pitchFamily="50" charset="-128"/>
        </a:defRPr>
      </a:lvl2pPr>
      <a:lvl3pPr algn="l" defTabSz="882650" rtl="0" eaLnBrk="0" fontAlgn="base" hangingPunct="0">
        <a:lnSpc>
          <a:spcPct val="90000"/>
        </a:lnSpc>
        <a:spcBef>
          <a:spcPct val="0"/>
        </a:spcBef>
        <a:spcAft>
          <a:spcPct val="0"/>
        </a:spcAft>
        <a:defRPr kumimoji="1" sz="4300">
          <a:solidFill>
            <a:srgbClr val="2E75B6"/>
          </a:solidFill>
          <a:latin typeface="メイリオ" pitchFamily="50" charset="-128"/>
          <a:ea typeface="メイリオ" pitchFamily="50" charset="-128"/>
          <a:cs typeface="メイリオ" pitchFamily="50" charset="-128"/>
        </a:defRPr>
      </a:lvl3pPr>
      <a:lvl4pPr algn="l" defTabSz="882650" rtl="0" eaLnBrk="0" fontAlgn="base" hangingPunct="0">
        <a:lnSpc>
          <a:spcPct val="90000"/>
        </a:lnSpc>
        <a:spcBef>
          <a:spcPct val="0"/>
        </a:spcBef>
        <a:spcAft>
          <a:spcPct val="0"/>
        </a:spcAft>
        <a:defRPr kumimoji="1" sz="4300">
          <a:solidFill>
            <a:srgbClr val="2E75B6"/>
          </a:solidFill>
          <a:latin typeface="メイリオ" pitchFamily="50" charset="-128"/>
          <a:ea typeface="メイリオ" pitchFamily="50" charset="-128"/>
          <a:cs typeface="メイリオ" pitchFamily="50" charset="-128"/>
        </a:defRPr>
      </a:lvl4pPr>
      <a:lvl5pPr algn="l" defTabSz="882650" rtl="0" eaLnBrk="0" fontAlgn="base" hangingPunct="0">
        <a:lnSpc>
          <a:spcPct val="90000"/>
        </a:lnSpc>
        <a:spcBef>
          <a:spcPct val="0"/>
        </a:spcBef>
        <a:spcAft>
          <a:spcPct val="0"/>
        </a:spcAft>
        <a:defRPr kumimoji="1" sz="4300">
          <a:solidFill>
            <a:srgbClr val="2E75B6"/>
          </a:solidFill>
          <a:latin typeface="メイリオ" pitchFamily="50" charset="-128"/>
          <a:ea typeface="メイリオ" pitchFamily="50" charset="-128"/>
          <a:cs typeface="メイリオ" pitchFamily="50" charset="-128"/>
        </a:defRPr>
      </a:lvl5pPr>
      <a:lvl6pPr marL="457200" algn="l" defTabSz="882650" rtl="0" fontAlgn="base">
        <a:lnSpc>
          <a:spcPct val="90000"/>
        </a:lnSpc>
        <a:spcBef>
          <a:spcPct val="0"/>
        </a:spcBef>
        <a:spcAft>
          <a:spcPct val="0"/>
        </a:spcAft>
        <a:defRPr kumimoji="1" sz="4300">
          <a:solidFill>
            <a:srgbClr val="2E75B6"/>
          </a:solidFill>
          <a:latin typeface="メイリオ" pitchFamily="50" charset="-128"/>
          <a:ea typeface="メイリオ" pitchFamily="50" charset="-128"/>
          <a:cs typeface="メイリオ" pitchFamily="50" charset="-128"/>
        </a:defRPr>
      </a:lvl6pPr>
      <a:lvl7pPr marL="914400" algn="l" defTabSz="882650" rtl="0" fontAlgn="base">
        <a:lnSpc>
          <a:spcPct val="90000"/>
        </a:lnSpc>
        <a:spcBef>
          <a:spcPct val="0"/>
        </a:spcBef>
        <a:spcAft>
          <a:spcPct val="0"/>
        </a:spcAft>
        <a:defRPr kumimoji="1" sz="4300">
          <a:solidFill>
            <a:srgbClr val="2E75B6"/>
          </a:solidFill>
          <a:latin typeface="メイリオ" pitchFamily="50" charset="-128"/>
          <a:ea typeface="メイリオ" pitchFamily="50" charset="-128"/>
          <a:cs typeface="メイリオ" pitchFamily="50" charset="-128"/>
        </a:defRPr>
      </a:lvl7pPr>
      <a:lvl8pPr marL="1371600" algn="l" defTabSz="882650" rtl="0" fontAlgn="base">
        <a:lnSpc>
          <a:spcPct val="90000"/>
        </a:lnSpc>
        <a:spcBef>
          <a:spcPct val="0"/>
        </a:spcBef>
        <a:spcAft>
          <a:spcPct val="0"/>
        </a:spcAft>
        <a:defRPr kumimoji="1" sz="4300">
          <a:solidFill>
            <a:srgbClr val="2E75B6"/>
          </a:solidFill>
          <a:latin typeface="メイリオ" pitchFamily="50" charset="-128"/>
          <a:ea typeface="メイリオ" pitchFamily="50" charset="-128"/>
          <a:cs typeface="メイリオ" pitchFamily="50" charset="-128"/>
        </a:defRPr>
      </a:lvl8pPr>
      <a:lvl9pPr marL="1828800" algn="l" defTabSz="882650" rtl="0" fontAlgn="base">
        <a:lnSpc>
          <a:spcPct val="90000"/>
        </a:lnSpc>
        <a:spcBef>
          <a:spcPct val="0"/>
        </a:spcBef>
        <a:spcAft>
          <a:spcPct val="0"/>
        </a:spcAft>
        <a:defRPr kumimoji="1" sz="4300">
          <a:solidFill>
            <a:srgbClr val="2E75B6"/>
          </a:solidFill>
          <a:latin typeface="メイリオ" pitchFamily="50" charset="-128"/>
          <a:ea typeface="メイリオ" pitchFamily="50" charset="-128"/>
          <a:cs typeface="メイリオ" pitchFamily="50" charset="-128"/>
        </a:defRPr>
      </a:lvl9pPr>
    </p:titleStyle>
    <p:bodyStyle>
      <a:lvl1pPr marL="220663" indent="-220663" algn="l" defTabSz="882650" rtl="0" eaLnBrk="0" fontAlgn="base" hangingPunct="0">
        <a:lnSpc>
          <a:spcPct val="90000"/>
        </a:lnSpc>
        <a:spcBef>
          <a:spcPts val="963"/>
        </a:spcBef>
        <a:spcAft>
          <a:spcPct val="0"/>
        </a:spcAft>
        <a:buFont typeface="Arial" pitchFamily="34" charset="0"/>
        <a:buChar char="•"/>
        <a:defRPr kumimoji="1" sz="2700" kern="1200">
          <a:solidFill>
            <a:schemeClr val="tx1"/>
          </a:solidFill>
          <a:latin typeface="メイリオ" panose="020B0604030504040204" pitchFamily="50" charset="-128"/>
          <a:ea typeface="メイリオ" panose="020B0604030504040204" pitchFamily="50" charset="-128"/>
          <a:cs typeface="メイリオ" pitchFamily="50" charset="-128"/>
        </a:defRPr>
      </a:lvl1pPr>
      <a:lvl2pPr marL="661988" indent="-220663" algn="l" defTabSz="882650" rtl="0" eaLnBrk="0" fontAlgn="base" hangingPunct="0">
        <a:lnSpc>
          <a:spcPct val="90000"/>
        </a:lnSpc>
        <a:spcBef>
          <a:spcPts val="488"/>
        </a:spcBef>
        <a:spcAft>
          <a:spcPct val="0"/>
        </a:spcAft>
        <a:buFont typeface="Arial" pitchFamily="34" charset="0"/>
        <a:buChar char="•"/>
        <a:defRPr kumimoji="1" sz="2300" kern="1200">
          <a:solidFill>
            <a:schemeClr val="tx1"/>
          </a:solidFill>
          <a:latin typeface="メイリオ" panose="020B0604030504040204" pitchFamily="50" charset="-128"/>
          <a:ea typeface="メイリオ" panose="020B0604030504040204" pitchFamily="50" charset="-128"/>
          <a:cs typeface="メイリオ" pitchFamily="50" charset="-128"/>
        </a:defRPr>
      </a:lvl2pPr>
      <a:lvl3pPr marL="1103313" indent="-220663" algn="l" defTabSz="882650" rtl="0" eaLnBrk="0" fontAlgn="base" hangingPunct="0">
        <a:lnSpc>
          <a:spcPct val="90000"/>
        </a:lnSpc>
        <a:spcBef>
          <a:spcPts val="488"/>
        </a:spcBef>
        <a:spcAft>
          <a:spcPct val="0"/>
        </a:spcAft>
        <a:buFont typeface="Arial" pitchFamily="34" charset="0"/>
        <a:buChar char="•"/>
        <a:defRPr kumimoji="1" sz="1900" kern="1200">
          <a:solidFill>
            <a:schemeClr val="tx1"/>
          </a:solidFill>
          <a:latin typeface="メイリオ" panose="020B0604030504040204" pitchFamily="50" charset="-128"/>
          <a:ea typeface="メイリオ" panose="020B0604030504040204" pitchFamily="50" charset="-128"/>
          <a:cs typeface="メイリオ" pitchFamily="50" charset="-128"/>
        </a:defRPr>
      </a:lvl3pPr>
      <a:lvl4pPr marL="1546225" indent="-220663" algn="l" defTabSz="882650" rtl="0" eaLnBrk="0" fontAlgn="base" hangingPunct="0">
        <a:lnSpc>
          <a:spcPct val="90000"/>
        </a:lnSpc>
        <a:spcBef>
          <a:spcPts val="488"/>
        </a:spcBef>
        <a:spcAft>
          <a:spcPct val="0"/>
        </a:spcAft>
        <a:buFont typeface="Arial" pitchFamily="34" charset="0"/>
        <a:buChar char="•"/>
        <a:defRPr kumimoji="1" sz="1700" kern="1200">
          <a:solidFill>
            <a:schemeClr val="tx1"/>
          </a:solidFill>
          <a:latin typeface="メイリオ" panose="020B0604030504040204" pitchFamily="50" charset="-128"/>
          <a:ea typeface="メイリオ" panose="020B0604030504040204" pitchFamily="50" charset="-128"/>
          <a:cs typeface="メイリオ" pitchFamily="50" charset="-128"/>
        </a:defRPr>
      </a:lvl4pPr>
      <a:lvl5pPr marL="1987550" indent="-220663" algn="l" defTabSz="882650" rtl="0" eaLnBrk="0" fontAlgn="base" hangingPunct="0">
        <a:lnSpc>
          <a:spcPct val="90000"/>
        </a:lnSpc>
        <a:spcBef>
          <a:spcPts val="488"/>
        </a:spcBef>
        <a:spcAft>
          <a:spcPct val="0"/>
        </a:spcAft>
        <a:buFont typeface="Arial" pitchFamily="34" charset="0"/>
        <a:buChar char="•"/>
        <a:defRPr kumimoji="1" sz="1700" kern="1200">
          <a:solidFill>
            <a:schemeClr val="tx1"/>
          </a:solidFill>
          <a:latin typeface="メイリオ" panose="020B0604030504040204" pitchFamily="50" charset="-128"/>
          <a:ea typeface="メイリオ" panose="020B0604030504040204" pitchFamily="50" charset="-128"/>
          <a:cs typeface="メイリオ" pitchFamily="50" charset="-128"/>
        </a:defRPr>
      </a:lvl5pPr>
      <a:lvl6pPr marL="2430076" indent="-220916" algn="l" defTabSz="883664" rtl="0" eaLnBrk="1" latinLnBrk="0" hangingPunct="1">
        <a:lnSpc>
          <a:spcPct val="90000"/>
        </a:lnSpc>
        <a:spcBef>
          <a:spcPts val="483"/>
        </a:spcBef>
        <a:buFont typeface="Arial" panose="020B0604020202020204" pitchFamily="34" charset="0"/>
        <a:buChar char="•"/>
        <a:defRPr kumimoji="1" sz="1700" kern="1200">
          <a:solidFill>
            <a:schemeClr val="tx1"/>
          </a:solidFill>
          <a:latin typeface="+mn-lt"/>
          <a:ea typeface="+mn-ea"/>
          <a:cs typeface="+mn-cs"/>
        </a:defRPr>
      </a:lvl6pPr>
      <a:lvl7pPr marL="2871907" indent="-220916" algn="l" defTabSz="883664" rtl="0" eaLnBrk="1" latinLnBrk="0" hangingPunct="1">
        <a:lnSpc>
          <a:spcPct val="90000"/>
        </a:lnSpc>
        <a:spcBef>
          <a:spcPts val="483"/>
        </a:spcBef>
        <a:buFont typeface="Arial" panose="020B0604020202020204" pitchFamily="34" charset="0"/>
        <a:buChar char="•"/>
        <a:defRPr kumimoji="1" sz="1700" kern="1200">
          <a:solidFill>
            <a:schemeClr val="tx1"/>
          </a:solidFill>
          <a:latin typeface="+mn-lt"/>
          <a:ea typeface="+mn-ea"/>
          <a:cs typeface="+mn-cs"/>
        </a:defRPr>
      </a:lvl7pPr>
      <a:lvl8pPr marL="3313739" indent="-220916" algn="l" defTabSz="883664" rtl="0" eaLnBrk="1" latinLnBrk="0" hangingPunct="1">
        <a:lnSpc>
          <a:spcPct val="90000"/>
        </a:lnSpc>
        <a:spcBef>
          <a:spcPts val="483"/>
        </a:spcBef>
        <a:buFont typeface="Arial" panose="020B0604020202020204" pitchFamily="34" charset="0"/>
        <a:buChar char="•"/>
        <a:defRPr kumimoji="1" sz="1700" kern="1200">
          <a:solidFill>
            <a:schemeClr val="tx1"/>
          </a:solidFill>
          <a:latin typeface="+mn-lt"/>
          <a:ea typeface="+mn-ea"/>
          <a:cs typeface="+mn-cs"/>
        </a:defRPr>
      </a:lvl8pPr>
      <a:lvl9pPr marL="3755571" indent="-220916" algn="l" defTabSz="883664" rtl="0" eaLnBrk="1" latinLnBrk="0" hangingPunct="1">
        <a:lnSpc>
          <a:spcPct val="90000"/>
        </a:lnSpc>
        <a:spcBef>
          <a:spcPts val="483"/>
        </a:spcBef>
        <a:buFont typeface="Arial" panose="020B0604020202020204" pitchFamily="34" charset="0"/>
        <a:buChar char="•"/>
        <a:defRPr kumimoji="1" sz="1700" kern="1200">
          <a:solidFill>
            <a:schemeClr val="tx1"/>
          </a:solidFill>
          <a:latin typeface="+mn-lt"/>
          <a:ea typeface="+mn-ea"/>
          <a:cs typeface="+mn-cs"/>
        </a:defRPr>
      </a:lvl9pPr>
    </p:bodyStyle>
    <p:otherStyle>
      <a:defPPr>
        <a:defRPr lang="en-US"/>
      </a:defPPr>
      <a:lvl1pPr marL="0" algn="l" defTabSz="883664" rtl="0" eaLnBrk="1" latinLnBrk="0" hangingPunct="1">
        <a:defRPr kumimoji="1" sz="1700" kern="1200">
          <a:solidFill>
            <a:schemeClr val="tx1"/>
          </a:solidFill>
          <a:latin typeface="+mn-lt"/>
          <a:ea typeface="+mn-ea"/>
          <a:cs typeface="+mn-cs"/>
        </a:defRPr>
      </a:lvl1pPr>
      <a:lvl2pPr marL="441832" algn="l" defTabSz="883664" rtl="0" eaLnBrk="1" latinLnBrk="0" hangingPunct="1">
        <a:defRPr kumimoji="1" sz="1700" kern="1200">
          <a:solidFill>
            <a:schemeClr val="tx1"/>
          </a:solidFill>
          <a:latin typeface="+mn-lt"/>
          <a:ea typeface="+mn-ea"/>
          <a:cs typeface="+mn-cs"/>
        </a:defRPr>
      </a:lvl2pPr>
      <a:lvl3pPr marL="883664" algn="l" defTabSz="883664" rtl="0" eaLnBrk="1" latinLnBrk="0" hangingPunct="1">
        <a:defRPr kumimoji="1" sz="1700" kern="1200">
          <a:solidFill>
            <a:schemeClr val="tx1"/>
          </a:solidFill>
          <a:latin typeface="+mn-lt"/>
          <a:ea typeface="+mn-ea"/>
          <a:cs typeface="+mn-cs"/>
        </a:defRPr>
      </a:lvl3pPr>
      <a:lvl4pPr marL="1325496" algn="l" defTabSz="883664" rtl="0" eaLnBrk="1" latinLnBrk="0" hangingPunct="1">
        <a:defRPr kumimoji="1" sz="1700" kern="1200">
          <a:solidFill>
            <a:schemeClr val="tx1"/>
          </a:solidFill>
          <a:latin typeface="+mn-lt"/>
          <a:ea typeface="+mn-ea"/>
          <a:cs typeface="+mn-cs"/>
        </a:defRPr>
      </a:lvl4pPr>
      <a:lvl5pPr marL="1767327" algn="l" defTabSz="883664" rtl="0" eaLnBrk="1" latinLnBrk="0" hangingPunct="1">
        <a:defRPr kumimoji="1" sz="1700" kern="1200">
          <a:solidFill>
            <a:schemeClr val="tx1"/>
          </a:solidFill>
          <a:latin typeface="+mn-lt"/>
          <a:ea typeface="+mn-ea"/>
          <a:cs typeface="+mn-cs"/>
        </a:defRPr>
      </a:lvl5pPr>
      <a:lvl6pPr marL="2209160" algn="l" defTabSz="883664" rtl="0" eaLnBrk="1" latinLnBrk="0" hangingPunct="1">
        <a:defRPr kumimoji="1" sz="1700" kern="1200">
          <a:solidFill>
            <a:schemeClr val="tx1"/>
          </a:solidFill>
          <a:latin typeface="+mn-lt"/>
          <a:ea typeface="+mn-ea"/>
          <a:cs typeface="+mn-cs"/>
        </a:defRPr>
      </a:lvl6pPr>
      <a:lvl7pPr marL="2650991" algn="l" defTabSz="883664" rtl="0" eaLnBrk="1" latinLnBrk="0" hangingPunct="1">
        <a:defRPr kumimoji="1" sz="1700" kern="1200">
          <a:solidFill>
            <a:schemeClr val="tx1"/>
          </a:solidFill>
          <a:latin typeface="+mn-lt"/>
          <a:ea typeface="+mn-ea"/>
          <a:cs typeface="+mn-cs"/>
        </a:defRPr>
      </a:lvl7pPr>
      <a:lvl8pPr marL="3092823" algn="l" defTabSz="883664" rtl="0" eaLnBrk="1" latinLnBrk="0" hangingPunct="1">
        <a:defRPr kumimoji="1" sz="1700" kern="1200">
          <a:solidFill>
            <a:schemeClr val="tx1"/>
          </a:solidFill>
          <a:latin typeface="+mn-lt"/>
          <a:ea typeface="+mn-ea"/>
          <a:cs typeface="+mn-cs"/>
        </a:defRPr>
      </a:lvl8pPr>
      <a:lvl9pPr marL="3534655" algn="l" defTabSz="883664" rtl="0" eaLnBrk="1" latinLnBrk="0" hangingPunct="1">
        <a:defRPr kumimoji="1"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emf"/><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12" Type="http://schemas.openxmlformats.org/officeDocument/2006/relationships/image" Target="../media/image22.emf"/><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1.emf"/><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5.emf"/><Relationship Id="rId7" Type="http://schemas.openxmlformats.org/officeDocument/2006/relationships/image" Target="../media/image22.emf"/><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8.emf"/><Relationship Id="rId5" Type="http://schemas.openxmlformats.org/officeDocument/2006/relationships/image" Target="../media/image37.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emf"/></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41.pn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42.emf"/></Relationships>
</file>

<file path=ppt/slides/_rels/slide1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9.emf"/></Relationships>
</file>

<file path=ppt/slides/_rels/slide16.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5.emf"/><Relationship Id="rId5" Type="http://schemas.openxmlformats.org/officeDocument/2006/relationships/image" Target="../media/image54.emf"/><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6.png"/><Relationship Id="rId7" Type="http://schemas.openxmlformats.org/officeDocument/2006/relationships/image" Target="../media/image24.png"/><Relationship Id="rId12"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9.png"/><Relationship Id="rId11" Type="http://schemas.openxmlformats.org/officeDocument/2006/relationships/image" Target="../media/image62.png"/><Relationship Id="rId5" Type="http://schemas.openxmlformats.org/officeDocument/2006/relationships/image" Target="../media/image58.png"/><Relationship Id="rId10" Type="http://schemas.openxmlformats.org/officeDocument/2006/relationships/image" Target="../media/image11.png"/><Relationship Id="rId4" Type="http://schemas.openxmlformats.org/officeDocument/2006/relationships/image" Target="../media/image57.png"/><Relationship Id="rId9" Type="http://schemas.openxmlformats.org/officeDocument/2006/relationships/image" Target="../media/image61.png"/></Relationships>
</file>

<file path=ppt/slides/_rels/slide1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4.emf"/><Relationship Id="rId7" Type="http://schemas.openxmlformats.org/officeDocument/2006/relationships/image" Target="../media/image68.tmp"/><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71.jpeg"/><Relationship Id="rId4" Type="http://schemas.openxmlformats.org/officeDocument/2006/relationships/image" Target="../media/image70.png"/></Relationships>
</file>

<file path=ppt/slides/_rels/slide21.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6.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81.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82.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85.png"/><Relationship Id="rId4" Type="http://schemas.openxmlformats.org/officeDocument/2006/relationships/image" Target="../media/image84.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2.emf"/></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3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6FF99"/>
        </a:solidFill>
        <a:effectLst/>
      </p:bgPr>
    </p:bg>
    <p:spTree>
      <p:nvGrpSpPr>
        <p:cNvPr id="1" name=""/>
        <p:cNvGrpSpPr/>
        <p:nvPr/>
      </p:nvGrpSpPr>
      <p:grpSpPr>
        <a:xfrm>
          <a:off x="0" y="0"/>
          <a:ext cx="0" cy="0"/>
          <a:chOff x="0" y="0"/>
          <a:chExt cx="0" cy="0"/>
        </a:xfrm>
      </p:grpSpPr>
      <p:sp>
        <p:nvSpPr>
          <p:cNvPr id="4" name="正方形/長方形 3"/>
          <p:cNvSpPr/>
          <p:nvPr/>
        </p:nvSpPr>
        <p:spPr>
          <a:xfrm>
            <a:off x="940232" y="1278459"/>
            <a:ext cx="7356764" cy="997527"/>
          </a:xfrm>
          <a:prstGeom prst="rect">
            <a:avLst/>
          </a:prstGeom>
          <a:solidFill>
            <a:srgbClr val="0099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7575"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　　　　　　　　　　　　　　　　　　　　　　　　　　　　　　　　　　　　　　　　　　　　　　　　　　　　　　　　　　　　　　　　　　　　　　　　　　　　　　　　　　　　　　　　　　　　　　　　　　　　　　　　　　　　　　　　　　　　　　　　　　　　　　　　　　　　　　　　　　　　　　　　　　　　　　　　　　　　　　　　　　　　　　　　　　　　　　　　　　　　　　　　　　　　　　　　　　　　　　　　　　　　　　　　　　　　　</a:t>
            </a:r>
          </a:p>
        </p:txBody>
      </p:sp>
      <p:sp>
        <p:nvSpPr>
          <p:cNvPr id="2" name="テキスト ボックス 1"/>
          <p:cNvSpPr txBox="1"/>
          <p:nvPr/>
        </p:nvSpPr>
        <p:spPr>
          <a:xfrm>
            <a:off x="1694812" y="1442224"/>
            <a:ext cx="5848987"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保険料の取扱ルール（基礎）　</a:t>
            </a:r>
            <a:r>
              <a:rPr kumimoji="1" lang="ja-JP" altLang="en-US" sz="32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　　　　　　　　　　　　　　　　　　　　　　　　　　　　　　　　　　　　　　　　　　　　　　</a:t>
            </a:r>
          </a:p>
        </p:txBody>
      </p:sp>
      <p:pic>
        <p:nvPicPr>
          <p:cNvPr id="7" name="図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97560" y="3902319"/>
            <a:ext cx="1442108" cy="1106250"/>
          </a:xfrm>
          <a:prstGeom prst="rect">
            <a:avLst/>
          </a:prstGeom>
        </p:spPr>
      </p:pic>
      <p:sp>
        <p:nvSpPr>
          <p:cNvPr id="6" name="テキスト ボックス 5">
            <a:extLst>
              <a:ext uri="{FF2B5EF4-FFF2-40B4-BE49-F238E27FC236}">
                <a16:creationId xmlns:a16="http://schemas.microsoft.com/office/drawing/2014/main" id="{B252D353-D898-470E-8C77-48DA5B79FE1B}"/>
              </a:ext>
            </a:extLst>
          </p:cNvPr>
          <p:cNvSpPr txBox="1"/>
          <p:nvPr/>
        </p:nvSpPr>
        <p:spPr>
          <a:xfrm>
            <a:off x="2029198" y="2663293"/>
            <a:ext cx="7315201" cy="584775"/>
          </a:xfrm>
          <a:prstGeom prst="rect">
            <a:avLst/>
          </a:prstGeom>
          <a:noFill/>
        </p:spPr>
        <p:txBody>
          <a:bodyPr wrap="square" rtlCol="0">
            <a:spAutoFit/>
          </a:bodyPr>
          <a:lstStyle/>
          <a:p>
            <a:r>
              <a:rPr kumimoji="1" lang="en-US" altLang="ja-JP" sz="3200" dirty="0">
                <a:solidFill>
                  <a:srgbClr val="009999"/>
                </a:solidFill>
                <a:latin typeface="Meiryo UI" panose="020B0604030504040204" pitchFamily="50" charset="-128"/>
                <a:ea typeface="Meiryo UI" panose="020B0604030504040204" pitchFamily="50" charset="-128"/>
              </a:rPr>
              <a:t>~</a:t>
            </a:r>
            <a:r>
              <a:rPr kumimoji="1" lang="ja-JP" altLang="en-US" sz="3200" dirty="0">
                <a:solidFill>
                  <a:srgbClr val="009999"/>
                </a:solidFill>
                <a:latin typeface="Meiryo UI" panose="020B0604030504040204" pitchFamily="50" charset="-128"/>
                <a:ea typeface="Meiryo UI" panose="020B0604030504040204" pitchFamily="50" charset="-128"/>
              </a:rPr>
              <a:t>代理店自己学習シリーズ③</a:t>
            </a:r>
            <a:r>
              <a:rPr kumimoji="1" lang="en-US" altLang="ja-JP" sz="3200" dirty="0">
                <a:solidFill>
                  <a:srgbClr val="009999"/>
                </a:solidFill>
                <a:latin typeface="Meiryo UI" panose="020B0604030504040204" pitchFamily="50" charset="-128"/>
                <a:ea typeface="Meiryo UI" panose="020B0604030504040204" pitchFamily="50" charset="-128"/>
              </a:rPr>
              <a:t>~</a:t>
            </a:r>
            <a:endParaRPr kumimoji="1" lang="ja-JP" altLang="en-US" sz="3200" dirty="0">
              <a:solidFill>
                <a:srgbClr val="009999"/>
              </a:solidFill>
              <a:latin typeface="Meiryo UI" panose="020B0604030504040204" pitchFamily="50" charset="-128"/>
              <a:ea typeface="Meiryo UI" panose="020B0604030504040204" pitchFamily="50" charset="-128"/>
            </a:endParaRPr>
          </a:p>
        </p:txBody>
      </p:sp>
      <p:sp>
        <p:nvSpPr>
          <p:cNvPr id="8" name="サブタイトル 2">
            <a:extLst>
              <a:ext uri="{FF2B5EF4-FFF2-40B4-BE49-F238E27FC236}">
                <a16:creationId xmlns:a16="http://schemas.microsoft.com/office/drawing/2014/main" id="{0FB6B576-8F08-4AAB-9D1D-AE0D0D72CEA4}"/>
              </a:ext>
            </a:extLst>
          </p:cNvPr>
          <p:cNvSpPr>
            <a:spLocks noGrp="1"/>
          </p:cNvSpPr>
          <p:nvPr>
            <p:ph type="subTitle" idx="1"/>
          </p:nvPr>
        </p:nvSpPr>
        <p:spPr>
          <a:xfrm>
            <a:off x="1215345" y="5176264"/>
            <a:ext cx="6858000" cy="503237"/>
          </a:xfrm>
        </p:spPr>
        <p:txBody>
          <a:bodyPr/>
          <a:lstStyle/>
          <a:p>
            <a:pPr eaLnBrk="1" hangingPunct="1"/>
            <a:r>
              <a:rPr lang="ja-JP" altLang="en-US" sz="2800" dirty="0">
                <a:solidFill>
                  <a:srgbClr val="003366"/>
                </a:solidFill>
                <a:latin typeface="Meiryo UI" pitchFamily="50" charset="-128"/>
                <a:ea typeface="Meiryo UI" pitchFamily="50" charset="-128"/>
              </a:rPr>
              <a:t>三井住友海上　業務プロセスデザイン部</a:t>
            </a:r>
          </a:p>
        </p:txBody>
      </p:sp>
      <p:sp>
        <p:nvSpPr>
          <p:cNvPr id="9" name="テキスト ボックス 8">
            <a:extLst>
              <a:ext uri="{FF2B5EF4-FFF2-40B4-BE49-F238E27FC236}">
                <a16:creationId xmlns:a16="http://schemas.microsoft.com/office/drawing/2014/main" id="{A06F3156-2355-4497-A63E-632530C3114C}"/>
              </a:ext>
            </a:extLst>
          </p:cNvPr>
          <p:cNvSpPr txBox="1"/>
          <p:nvPr/>
        </p:nvSpPr>
        <p:spPr>
          <a:xfrm>
            <a:off x="7010399" y="5929744"/>
            <a:ext cx="4073239" cy="400110"/>
          </a:xfrm>
          <a:prstGeom prst="rect">
            <a:avLst/>
          </a:prstGeom>
          <a:noFill/>
        </p:spPr>
        <p:txBody>
          <a:bodyPr wrap="square" rtlCol="0">
            <a:spAutoFit/>
          </a:bodyPr>
          <a:lstStyle/>
          <a:p>
            <a:r>
              <a:rPr kumimoji="1" lang="en-US" altLang="ja-JP" sz="2000" dirty="0">
                <a:latin typeface="Meiryo UI" panose="020B0604030504040204" pitchFamily="50" charset="-128"/>
                <a:ea typeface="Meiryo UI" panose="020B0604030504040204" pitchFamily="50" charset="-128"/>
              </a:rPr>
              <a:t>2024</a:t>
            </a:r>
            <a:r>
              <a:rPr kumimoji="1" lang="ja-JP" altLang="en-US" sz="2000" dirty="0">
                <a:latin typeface="Meiryo UI" panose="020B0604030504040204" pitchFamily="50" charset="-128"/>
                <a:ea typeface="Meiryo UI" panose="020B0604030504040204" pitchFamily="50" charset="-128"/>
              </a:rPr>
              <a:t>年４月</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flipV="1">
            <a:off x="1" y="475515"/>
            <a:ext cx="3957402" cy="55420"/>
          </a:xfrm>
          <a:prstGeom prst="rect">
            <a:avLst/>
          </a:prstGeom>
          <a:solidFill>
            <a:srgbClr val="0099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1" y="13850"/>
            <a:ext cx="5445456" cy="461665"/>
          </a:xfrm>
          <a:prstGeom prst="rect">
            <a:avLst/>
          </a:prstGeom>
          <a:noFill/>
        </p:spPr>
        <p:txBody>
          <a:bodyPr wrap="square" rtlCol="0">
            <a:spAutoFit/>
          </a:bodyPr>
          <a:lstStyle/>
          <a:p>
            <a:r>
              <a:rPr kumimoji="1" lang="ja-JP" altLang="en-US" sz="2400" dirty="0">
                <a:latin typeface="Meiryo UI" panose="020B0604030504040204" pitchFamily="50" charset="-128"/>
                <a:ea typeface="Meiryo UI" panose="020B0604030504040204" pitchFamily="50" charset="-128"/>
              </a:rPr>
              <a:t>保険料の払込方法と収納管理</a:t>
            </a:r>
          </a:p>
        </p:txBody>
      </p:sp>
      <p:sp>
        <p:nvSpPr>
          <p:cNvPr id="2" name="テキスト ボックス 1"/>
          <p:cNvSpPr txBox="1"/>
          <p:nvPr/>
        </p:nvSpPr>
        <p:spPr>
          <a:xfrm>
            <a:off x="8235537" y="6195790"/>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1</a:t>
            </a:r>
            <a:endParaRPr kumimoji="1" lang="ja-JP" altLang="en-US" sz="1800" dirty="0">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279918" y="980529"/>
            <a:ext cx="8614699" cy="3785652"/>
          </a:xfrm>
          <a:prstGeom prst="rect">
            <a:avLst/>
          </a:prstGeom>
          <a:solidFill>
            <a:srgbClr val="CCFFFF"/>
          </a:solidFill>
        </p:spPr>
        <p:txBody>
          <a:bodyPr wrap="square" rtlCol="0">
            <a:spAutoFit/>
          </a:bodyPr>
          <a:lstStyle/>
          <a:p>
            <a:endParaRPr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■保険料の払込方法</a:t>
            </a:r>
            <a:endParaRPr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保険料の払込方法は多様であり、払込手段、払込回数等、お客さまの意向に沿った払込方法のご案内が必要になります。</a:t>
            </a:r>
            <a:endParaRPr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そのため、「重要事項のご説明」の</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契約締結前における確認事項</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と位置づけられています。</a:t>
            </a:r>
            <a:endParaRPr lang="en-US" altLang="ja-JP" sz="2000" dirty="0">
              <a:latin typeface="Meiryo UI" panose="020B0604030504040204" pitchFamily="50" charset="-128"/>
              <a:ea typeface="Meiryo UI" panose="020B0604030504040204" pitchFamily="50" charset="-128"/>
            </a:endParaRPr>
          </a:p>
          <a:p>
            <a:endParaRPr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■保険料の収納管理</a:t>
            </a:r>
            <a:endParaRPr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保険料の収納管理は保険料がきちんと払い込まれているか管理する業務です。</a:t>
            </a:r>
            <a:endParaRPr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保険料の払込手続きが行われなかった場合、補償が途切れることにつながるため、保険料収納管理の方法やお客さまへの対応方法などを理解し、適正な保険料収納管理を行う必要があります。</a:t>
            </a:r>
            <a:endParaRPr lang="en-US" altLang="ja-JP" sz="2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39198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493077" y="1767952"/>
            <a:ext cx="8082643" cy="4427838"/>
          </a:xfrm>
          <a:prstGeom prst="rect">
            <a:avLst/>
          </a:prstGeom>
          <a:solidFill>
            <a:srgbClr val="FFFFCC"/>
          </a:solidFill>
          <a:ln w="38100">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flipV="1">
            <a:off x="1" y="457201"/>
            <a:ext cx="3592285" cy="45719"/>
          </a:xfrm>
          <a:prstGeom prst="rect">
            <a:avLst/>
          </a:prstGeom>
          <a:solidFill>
            <a:srgbClr val="0099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3856" y="54076"/>
            <a:ext cx="4890655" cy="461665"/>
          </a:xfrm>
          <a:prstGeom prst="rect">
            <a:avLst/>
          </a:prstGeom>
          <a:noFill/>
        </p:spPr>
        <p:txBody>
          <a:bodyPr wrap="square" rtlCol="0">
            <a:spAutoFit/>
          </a:bodyPr>
          <a:lstStyle/>
          <a:p>
            <a:r>
              <a:rPr lang="ja-JP" altLang="en-US" sz="2400" dirty="0">
                <a:latin typeface="Meiryo UI" panose="020B0604030504040204" pitchFamily="50" charset="-128"/>
                <a:ea typeface="Meiryo UI" panose="020B0604030504040204" pitchFamily="50" charset="-128"/>
              </a:rPr>
              <a:t>参照</a:t>
            </a:r>
            <a:r>
              <a:rPr kumimoji="1" lang="ja-JP" altLang="en-US" sz="2400" dirty="0">
                <a:latin typeface="Meiryo UI" panose="020B0604030504040204" pitchFamily="50" charset="-128"/>
                <a:ea typeface="Meiryo UI" panose="020B0604030504040204" pitchFamily="50" charset="-128"/>
              </a:rPr>
              <a:t>マニュアル類</a:t>
            </a:r>
          </a:p>
        </p:txBody>
      </p:sp>
      <p:sp>
        <p:nvSpPr>
          <p:cNvPr id="6" name="テキスト ボックス 5"/>
          <p:cNvSpPr txBox="1"/>
          <p:nvPr/>
        </p:nvSpPr>
        <p:spPr>
          <a:xfrm>
            <a:off x="734787" y="1861449"/>
            <a:ext cx="7527473" cy="2308324"/>
          </a:xfrm>
          <a:prstGeom prst="rect">
            <a:avLst/>
          </a:prstGeom>
          <a:noFill/>
        </p:spPr>
        <p:txBody>
          <a:bodyPr wrap="square" rtlCol="0">
            <a:spAutoFit/>
          </a:bodyPr>
          <a:lstStyle/>
          <a:p>
            <a:r>
              <a:rPr kumimoji="1" lang="ja-JP" altLang="en-US" sz="2400" dirty="0">
                <a:solidFill>
                  <a:srgbClr val="FF0066"/>
                </a:solidFill>
                <a:latin typeface="Meiryo UI" panose="020B0604030504040204" pitchFamily="50" charset="-128"/>
                <a:ea typeface="Meiryo UI" panose="020B0604030504040204" pitchFamily="50" charset="-128"/>
              </a:rPr>
              <a:t>★払込方法マニュアル</a:t>
            </a:r>
            <a:r>
              <a:rPr lang="ja-JP" altLang="en-US" sz="2400" dirty="0">
                <a:solidFill>
                  <a:srgbClr val="FF0066"/>
                </a:solidFill>
                <a:latin typeface="Meiryo UI" panose="020B0604030504040204" pitchFamily="50" charset="-128"/>
                <a:ea typeface="Meiryo UI" panose="020B0604030504040204" pitchFamily="50" charset="-128"/>
              </a:rPr>
              <a:t>（規定編）（事務編）</a:t>
            </a:r>
            <a:endParaRPr lang="en-US" altLang="ja-JP" sz="2400" dirty="0">
              <a:solidFill>
                <a:srgbClr val="FF0066"/>
              </a:solidFill>
              <a:latin typeface="Meiryo UI" panose="020B0604030504040204" pitchFamily="50" charset="-128"/>
              <a:ea typeface="Meiryo UI" panose="020B0604030504040204" pitchFamily="50" charset="-128"/>
            </a:endParaRPr>
          </a:p>
          <a:p>
            <a:r>
              <a:rPr lang="ja-JP" altLang="en-US" sz="2400" dirty="0">
                <a:solidFill>
                  <a:srgbClr val="FF0066"/>
                </a:solidFill>
                <a:latin typeface="Meiryo UI" panose="020B0604030504040204" pitchFamily="50" charset="-128"/>
                <a:ea typeface="Meiryo UI" panose="020B0604030504040204" pitchFamily="50" charset="-128"/>
              </a:rPr>
              <a:t>★保険料スマホ決済サービスマニュアル</a:t>
            </a:r>
            <a:endParaRPr lang="en-US" altLang="ja-JP" sz="2400" dirty="0">
              <a:solidFill>
                <a:srgbClr val="FF0066"/>
              </a:solidFill>
              <a:latin typeface="Meiryo UI" panose="020B0604030504040204" pitchFamily="50" charset="-128"/>
              <a:ea typeface="Meiryo UI" panose="020B0604030504040204" pitchFamily="50" charset="-128"/>
            </a:endParaRPr>
          </a:p>
          <a:p>
            <a:r>
              <a:rPr lang="ja-JP" altLang="en-US" sz="2400" dirty="0">
                <a:solidFill>
                  <a:srgbClr val="FF0066"/>
                </a:solidFill>
                <a:latin typeface="Meiryo UI" panose="020B0604030504040204" pitchFamily="50" charset="-128"/>
                <a:ea typeface="Meiryo UI" panose="020B0604030504040204" pitchFamily="50" charset="-128"/>
              </a:rPr>
              <a:t>★ダイレクト払マニュアル</a:t>
            </a:r>
            <a:endParaRPr lang="en-US" altLang="ja-JP" sz="2400" dirty="0">
              <a:solidFill>
                <a:srgbClr val="FF0066"/>
              </a:solidFill>
              <a:latin typeface="Meiryo UI" panose="020B0604030504040204" pitchFamily="50" charset="-128"/>
              <a:ea typeface="Meiryo UI" panose="020B0604030504040204" pitchFamily="50" charset="-128"/>
            </a:endParaRPr>
          </a:p>
          <a:p>
            <a:r>
              <a:rPr kumimoji="1" lang="ja-JP" altLang="en-US" sz="2400" dirty="0">
                <a:solidFill>
                  <a:srgbClr val="FF0066"/>
                </a:solidFill>
                <a:latin typeface="Meiryo UI" panose="020B0604030504040204" pitchFamily="50" charset="-128"/>
                <a:ea typeface="Meiryo UI" panose="020B0604030504040204" pitchFamily="50" charset="-128"/>
              </a:rPr>
              <a:t>★払込方法別オンライン操作マニュアル</a:t>
            </a:r>
            <a:endParaRPr kumimoji="1" lang="en-US" altLang="ja-JP" sz="2400" dirty="0">
              <a:solidFill>
                <a:srgbClr val="FF0066"/>
              </a:solidFill>
              <a:latin typeface="Meiryo UI" panose="020B0604030504040204" pitchFamily="50" charset="-128"/>
              <a:ea typeface="Meiryo UI" panose="020B0604030504040204" pitchFamily="50" charset="-128"/>
            </a:endParaRPr>
          </a:p>
          <a:p>
            <a:r>
              <a:rPr lang="ja-JP" altLang="en-US" sz="2400" dirty="0">
                <a:solidFill>
                  <a:srgbClr val="FF0066"/>
                </a:solidFill>
                <a:latin typeface="Meiryo UI" panose="020B0604030504040204" pitchFamily="50" charset="-128"/>
                <a:ea typeface="Meiryo UI" panose="020B0604030504040204" pitchFamily="50" charset="-128"/>
              </a:rPr>
              <a:t>★代理店実務マニュアル　保険料収納管理編</a:t>
            </a:r>
            <a:endParaRPr lang="en-US" altLang="ja-JP" sz="2400" dirty="0">
              <a:solidFill>
                <a:srgbClr val="FF0066"/>
              </a:solidFill>
              <a:latin typeface="Meiryo UI" panose="020B0604030504040204" pitchFamily="50" charset="-128"/>
              <a:ea typeface="Meiryo UI" panose="020B0604030504040204" pitchFamily="50" charset="-128"/>
            </a:endParaRPr>
          </a:p>
          <a:p>
            <a:endParaRPr kumimoji="1" lang="ja-JP" altLang="en-US" sz="2400" dirty="0">
              <a:latin typeface="Meiryo UI" panose="020B0604030504040204" pitchFamily="50" charset="-128"/>
              <a:ea typeface="Meiryo UI" panose="020B0604030504040204" pitchFamily="50" charset="-128"/>
            </a:endParaRPr>
          </a:p>
        </p:txBody>
      </p:sp>
      <p:pic>
        <p:nvPicPr>
          <p:cNvPr id="7" name="Picture 6" descr="パソコンを操作している事務の女性のイラスト"/>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9790" y="680230"/>
            <a:ext cx="904834" cy="90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p:cNvSpPr txBox="1"/>
          <p:nvPr/>
        </p:nvSpPr>
        <p:spPr>
          <a:xfrm>
            <a:off x="612327" y="3754892"/>
            <a:ext cx="8082642" cy="2508379"/>
          </a:xfrm>
          <a:prstGeom prst="rect">
            <a:avLst/>
          </a:prstGeom>
          <a:noFill/>
        </p:spPr>
        <p:txBody>
          <a:bodyPr wrap="square" rtlCol="0">
            <a:spAutoFit/>
          </a:bodyPr>
          <a:lstStyle/>
          <a:p>
            <a:r>
              <a:rPr kumimoji="1" lang="ja-JP" altLang="en-US" sz="2000" dirty="0">
                <a:latin typeface="Meiryo UI" panose="020B0604030504040204" pitchFamily="50" charset="-128"/>
                <a:ea typeface="Meiryo UI" panose="020B0604030504040204" pitchFamily="50" charset="-128"/>
              </a:rPr>
              <a:t>■掲載先</a:t>
            </a:r>
            <a:endParaRPr lang="en-US" altLang="ja-JP" sz="2000" dirty="0">
              <a:latin typeface="Meiryo UI" panose="020B0604030504040204" pitchFamily="50" charset="-128"/>
              <a:ea typeface="Meiryo UI" panose="020B0604030504040204" pitchFamily="50" charset="-128"/>
            </a:endParaRPr>
          </a:p>
          <a:p>
            <a:r>
              <a:rPr kumimoji="1" lang="ja-JP" altLang="en-US" sz="1700" dirty="0">
                <a:latin typeface="Meiryo UI" panose="020B0604030504040204" pitchFamily="50" charset="-128"/>
                <a:ea typeface="Meiryo UI" panose="020B0604030504040204" pitchFamily="50" charset="-128"/>
              </a:rPr>
              <a:t>・</a:t>
            </a:r>
            <a:r>
              <a:rPr kumimoji="1" lang="ja-JP" altLang="en-US" sz="2000" dirty="0">
                <a:latin typeface="Meiryo UI" panose="020B0604030504040204" pitchFamily="50" charset="-128"/>
                <a:ea typeface="Meiryo UI" panose="020B0604030504040204" pitchFamily="50" charset="-128"/>
              </a:rPr>
              <a:t>代理店ＭＳ１＞ツールＮａｖｉ＞種目共通等</a:t>
            </a:r>
            <a:endParaRPr kumimoji="1"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　</a:t>
            </a:r>
            <a:r>
              <a:rPr kumimoji="1" lang="ja-JP" altLang="en-US" sz="2000" dirty="0">
                <a:latin typeface="Meiryo UI" panose="020B0604030504040204" pitchFamily="50" charset="-128"/>
                <a:ea typeface="Meiryo UI" panose="020B0604030504040204" pitchFamily="50" charset="-128"/>
              </a:rPr>
              <a:t>大分類：保険料収納</a:t>
            </a:r>
            <a:endParaRPr kumimoji="1"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　小分類：すべて　　</a:t>
            </a:r>
            <a:r>
              <a:rPr kumimoji="1" lang="ja-JP" altLang="en-US" sz="2000" dirty="0">
                <a:latin typeface="Meiryo UI" panose="020B0604030504040204" pitchFamily="50" charset="-128"/>
                <a:ea typeface="Meiryo UI" panose="020B0604030504040204" pitchFamily="50" charset="-128"/>
              </a:rPr>
              <a:t>ツール種類：マニュアル</a:t>
            </a:r>
            <a:endParaRPr kumimoji="1" lang="en-US" altLang="ja-JP" sz="2000" dirty="0">
              <a:latin typeface="Meiryo UI" panose="020B0604030504040204" pitchFamily="50" charset="-128"/>
              <a:ea typeface="Meiryo UI" panose="020B0604030504040204" pitchFamily="50" charset="-128"/>
            </a:endParaRPr>
          </a:p>
          <a:p>
            <a:endParaRPr lang="en-US" altLang="ja-JP" sz="17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・代理店ＭＳ１＞ツールＮａｖｉ＞種目共通等</a:t>
            </a:r>
            <a:endParaRPr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　大分類：代理店実務マニュアル　　　　　　　　　　　　　　　　　　　　　　　　　　　　　　　　　　　　　　　　　　　　　　　　　　　　　　　　　　　　　　</a:t>
            </a:r>
            <a:endParaRPr lang="en-US" altLang="ja-JP" sz="2000" dirty="0">
              <a:latin typeface="Meiryo UI" panose="020B0604030504040204" pitchFamily="50" charset="-128"/>
              <a:ea typeface="Meiryo UI" panose="020B0604030504040204" pitchFamily="50" charset="-128"/>
            </a:endParaRPr>
          </a:p>
          <a:p>
            <a:endParaRPr kumimoji="1" lang="ja-JP" altLang="en-US" sz="2000" dirty="0">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8235537" y="6195790"/>
            <a:ext cx="1318160" cy="369332"/>
          </a:xfrm>
          <a:prstGeom prst="rect">
            <a:avLst/>
          </a:prstGeom>
          <a:noFill/>
        </p:spPr>
        <p:txBody>
          <a:bodyPr wrap="square" rtlCol="0">
            <a:spAutoFit/>
          </a:bodyPr>
          <a:lstStyle/>
          <a:p>
            <a:r>
              <a:rPr lang="en-US" altLang="ja-JP" sz="1800" dirty="0">
                <a:latin typeface="Meiryo UI" panose="020B0604030504040204" pitchFamily="50" charset="-128"/>
                <a:ea typeface="Meiryo UI" panose="020B0604030504040204" pitchFamily="50" charset="-128"/>
              </a:rPr>
              <a:t>2</a:t>
            </a:r>
            <a:endParaRPr kumimoji="1" lang="ja-JP" altLang="en-US" sz="1800" dirty="0">
              <a:latin typeface="Meiryo UI" panose="020B0604030504040204" pitchFamily="50" charset="-128"/>
              <a:ea typeface="Meiryo UI" panose="020B0604030504040204" pitchFamily="50" charset="-128"/>
            </a:endParaRPr>
          </a:p>
        </p:txBody>
      </p:sp>
      <p:sp>
        <p:nvSpPr>
          <p:cNvPr id="2" name="四角形吹き出し 1"/>
          <p:cNvSpPr/>
          <p:nvPr/>
        </p:nvSpPr>
        <p:spPr>
          <a:xfrm>
            <a:off x="1534884" y="734679"/>
            <a:ext cx="5078187" cy="704560"/>
          </a:xfrm>
          <a:prstGeom prst="wedgeRectCallout">
            <a:avLst>
              <a:gd name="adj1" fmla="val -53231"/>
              <a:gd name="adj2" fmla="val -13979"/>
            </a:avLst>
          </a:prstGeom>
          <a:solidFill>
            <a:schemeClr val="bg1"/>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1725635" y="888337"/>
            <a:ext cx="6357751" cy="461665"/>
          </a:xfrm>
          <a:prstGeom prst="rect">
            <a:avLst/>
          </a:prstGeom>
          <a:noFill/>
        </p:spPr>
        <p:txBody>
          <a:bodyPr wrap="square" rtlCol="0">
            <a:spAutoFit/>
          </a:bodyPr>
          <a:lstStyle/>
          <a:p>
            <a:r>
              <a:rPr kumimoji="1" lang="ja-JP" altLang="en-US" sz="2400" dirty="0">
                <a:latin typeface="Meiryo UI" panose="020B0604030504040204" pitchFamily="50" charset="-128"/>
                <a:ea typeface="Meiryo UI" panose="020B0604030504040204" pitchFamily="50" charset="-128"/>
              </a:rPr>
              <a:t>以下のマニュアル類を参照しましょう。</a:t>
            </a:r>
          </a:p>
        </p:txBody>
      </p:sp>
    </p:spTree>
    <p:extLst>
      <p:ext uri="{BB962C8B-B14F-4D97-AF65-F5344CB8AC3E}">
        <p14:creationId xmlns:p14="http://schemas.microsoft.com/office/powerpoint/2010/main" val="2246601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73" name="正方形/長方形 72"/>
          <p:cNvSpPr/>
          <p:nvPr/>
        </p:nvSpPr>
        <p:spPr>
          <a:xfrm>
            <a:off x="55413" y="1115968"/>
            <a:ext cx="8991605" cy="4013105"/>
          </a:xfrm>
          <a:prstGeom prst="rect">
            <a:avLst/>
          </a:prstGeom>
          <a:solidFill>
            <a:schemeClr val="bg1">
              <a:lumMod val="95000"/>
            </a:schemeClr>
          </a:solidFill>
          <a:ln w="571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41565" y="100140"/>
            <a:ext cx="6096000" cy="369332"/>
          </a:xfrm>
          <a:prstGeom prst="rect">
            <a:avLst/>
          </a:prstGeom>
          <a:noFill/>
        </p:spPr>
        <p:txBody>
          <a:bodyPr wrap="square" rtlCol="0">
            <a:spAutoFit/>
          </a:bodyPr>
          <a:lstStyle/>
          <a:p>
            <a:r>
              <a:rPr kumimoji="1" lang="ja-JP" altLang="en-US" sz="1800" dirty="0">
                <a:latin typeface="Meiryo UI" panose="020B0604030504040204" pitchFamily="50" charset="-128"/>
                <a:ea typeface="Meiryo UI" panose="020B0604030504040204" pitchFamily="50" charset="-128"/>
              </a:rPr>
              <a:t>１．保険料払込みの基本ルール　　（１）払込方法の種類</a:t>
            </a:r>
          </a:p>
        </p:txBody>
      </p:sp>
      <p:sp>
        <p:nvSpPr>
          <p:cNvPr id="7" name="正方形/長方形 6"/>
          <p:cNvSpPr/>
          <p:nvPr/>
        </p:nvSpPr>
        <p:spPr>
          <a:xfrm>
            <a:off x="48485" y="578500"/>
            <a:ext cx="2860966" cy="4156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55413" y="572762"/>
            <a:ext cx="3422078" cy="461665"/>
          </a:xfrm>
          <a:prstGeom prst="rect">
            <a:avLst/>
          </a:prstGeom>
          <a:noFill/>
        </p:spPr>
        <p:txBody>
          <a:bodyPr wrap="square" rtlCol="0">
            <a:spAutoFit/>
          </a:bodyPr>
          <a:lstStyle/>
          <a:p>
            <a:r>
              <a:rPr kumimoji="1" lang="ja-JP" altLang="en-US" sz="2400" dirty="0">
                <a:solidFill>
                  <a:schemeClr val="bg1"/>
                </a:solidFill>
                <a:latin typeface="Meiryo UI" panose="020B0604030504040204" pitchFamily="50" charset="-128"/>
                <a:ea typeface="Meiryo UI" panose="020B0604030504040204" pitchFamily="50" charset="-128"/>
              </a:rPr>
              <a:t>＜払込方法の種類＞</a:t>
            </a:r>
          </a:p>
        </p:txBody>
      </p:sp>
      <p:grpSp>
        <p:nvGrpSpPr>
          <p:cNvPr id="36" name="グループ化 35"/>
          <p:cNvGrpSpPr/>
          <p:nvPr/>
        </p:nvGrpSpPr>
        <p:grpSpPr>
          <a:xfrm>
            <a:off x="222757" y="1201372"/>
            <a:ext cx="3968345" cy="2498583"/>
            <a:chOff x="206388" y="1300654"/>
            <a:chExt cx="3956531" cy="2500116"/>
          </a:xfrm>
          <a:solidFill>
            <a:srgbClr val="FFFFCC"/>
          </a:solidFill>
        </p:grpSpPr>
        <p:sp>
          <p:nvSpPr>
            <p:cNvPr id="37" name="AutoShape 3"/>
            <p:cNvSpPr>
              <a:spLocks noChangeArrowheads="1"/>
            </p:cNvSpPr>
            <p:nvPr/>
          </p:nvSpPr>
          <p:spPr bwMode="auto">
            <a:xfrm>
              <a:off x="206388" y="2960309"/>
              <a:ext cx="3942717" cy="840461"/>
            </a:xfrm>
            <a:prstGeom prst="roundRect">
              <a:avLst>
                <a:gd name="adj" fmla="val 16667"/>
              </a:avLst>
            </a:prstGeom>
            <a:grpFill/>
            <a:ln w="28575" algn="ctr">
              <a:solidFill>
                <a:srgbClr val="339966"/>
              </a:solidFill>
              <a:round/>
              <a:headEnd/>
              <a:tailEnd/>
            </a:ln>
          </p:spPr>
          <p:txBody>
            <a:bodyPr wrap="square" anchor="ct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just" eaLnBrk="1" hangingPunct="1">
                <a:lnSpc>
                  <a:spcPts val="2600"/>
                </a:lnSpc>
                <a:spcBef>
                  <a:spcPct val="0"/>
                </a:spcBef>
                <a:buFontTx/>
                <a:buNone/>
              </a:pPr>
              <a:r>
                <a:rPr lang="ja-JP" altLang="en-US" sz="2200" b="1" dirty="0">
                  <a:latin typeface="Meiryo UI" pitchFamily="50" charset="-128"/>
                  <a:ea typeface="Meiryo UI" pitchFamily="50" charset="-128"/>
                </a:rPr>
                <a:t>④請求書払</a:t>
              </a:r>
              <a:endParaRPr lang="en-US" altLang="ja-JP" sz="2200" b="1" dirty="0">
                <a:latin typeface="Meiryo UI" pitchFamily="50" charset="-128"/>
                <a:ea typeface="Meiryo UI" pitchFamily="50" charset="-128"/>
              </a:endParaRPr>
            </a:p>
            <a:p>
              <a:pPr algn="just" eaLnBrk="1" hangingPunct="1">
                <a:lnSpc>
                  <a:spcPts val="2600"/>
                </a:lnSpc>
                <a:spcBef>
                  <a:spcPct val="0"/>
                </a:spcBef>
                <a:buFontTx/>
                <a:buNone/>
              </a:pPr>
              <a:r>
                <a:rPr lang="ja-JP" altLang="en-US" sz="2000" b="1" dirty="0">
                  <a:latin typeface="Meiryo UI" pitchFamily="50" charset="-128"/>
                  <a:ea typeface="Meiryo UI" pitchFamily="50" charset="-128"/>
                </a:rPr>
                <a:t>（保険契約者：</a:t>
              </a:r>
              <a:r>
                <a:rPr lang="ja-JP" altLang="en-US" sz="2000" b="1" dirty="0">
                  <a:solidFill>
                    <a:srgbClr val="FF3399"/>
                  </a:solidFill>
                  <a:latin typeface="Meiryo UI" pitchFamily="50" charset="-128"/>
                  <a:ea typeface="Meiryo UI" pitchFamily="50" charset="-128"/>
                </a:rPr>
                <a:t>法人に限る</a:t>
              </a:r>
              <a:r>
                <a:rPr lang="ja-JP" altLang="en-US" sz="2000" b="1" dirty="0">
                  <a:latin typeface="Meiryo UI" pitchFamily="50" charset="-128"/>
                  <a:ea typeface="Meiryo UI" pitchFamily="50" charset="-128"/>
                </a:rPr>
                <a:t>）</a:t>
              </a:r>
              <a:r>
                <a:rPr lang="ja-JP" altLang="en-US" sz="2800" b="1" dirty="0">
                  <a:latin typeface="Meiryo UI" pitchFamily="50" charset="-128"/>
                  <a:ea typeface="Meiryo UI" pitchFamily="50" charset="-128"/>
                </a:rPr>
                <a:t>　　</a:t>
              </a:r>
            </a:p>
          </p:txBody>
        </p:sp>
        <p:sp>
          <p:nvSpPr>
            <p:cNvPr id="38" name="AutoShape 10"/>
            <p:cNvSpPr>
              <a:spLocks noChangeArrowheads="1"/>
            </p:cNvSpPr>
            <p:nvPr/>
          </p:nvSpPr>
          <p:spPr bwMode="auto">
            <a:xfrm>
              <a:off x="239269" y="1300654"/>
              <a:ext cx="3923650" cy="477018"/>
            </a:xfrm>
            <a:prstGeom prst="roundRect">
              <a:avLst>
                <a:gd name="adj" fmla="val 16667"/>
              </a:avLst>
            </a:prstGeom>
            <a:grpFill/>
            <a:ln w="28575" algn="ctr">
              <a:solidFill>
                <a:srgbClr val="339966"/>
              </a:solidFill>
              <a:round/>
              <a:headEnd/>
              <a:tailEnd/>
            </a:ln>
          </p:spPr>
          <p:txBody>
            <a:bodyPr wrap="square" anchor="ct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just" eaLnBrk="1" hangingPunct="1">
                <a:spcBef>
                  <a:spcPct val="0"/>
                </a:spcBef>
                <a:buFontTx/>
                <a:buNone/>
                <a:tabLst>
                  <a:tab pos="2244725" algn="l"/>
                </a:tabLst>
              </a:pPr>
              <a:r>
                <a:rPr lang="ja-JP" altLang="en-US" sz="2200" b="1" dirty="0">
                  <a:latin typeface="Meiryo UI" pitchFamily="50" charset="-128"/>
                  <a:ea typeface="Meiryo UI" pitchFamily="50" charset="-128"/>
                </a:rPr>
                <a:t>①口座振替　</a:t>
              </a:r>
            </a:p>
          </p:txBody>
        </p:sp>
        <p:sp>
          <p:nvSpPr>
            <p:cNvPr id="39" name="AutoShape 11"/>
            <p:cNvSpPr>
              <a:spLocks noChangeArrowheads="1"/>
            </p:cNvSpPr>
            <p:nvPr/>
          </p:nvSpPr>
          <p:spPr bwMode="auto">
            <a:xfrm>
              <a:off x="224324" y="1841029"/>
              <a:ext cx="3938595" cy="511091"/>
            </a:xfrm>
            <a:prstGeom prst="roundRect">
              <a:avLst>
                <a:gd name="adj" fmla="val 16667"/>
              </a:avLst>
            </a:prstGeom>
            <a:grpFill/>
            <a:ln w="28575" algn="ctr">
              <a:solidFill>
                <a:srgbClr val="339966"/>
              </a:solidFill>
              <a:round/>
              <a:headEnd/>
              <a:tailEnd/>
            </a:ln>
          </p:spPr>
          <p:txBody>
            <a:bodyPr wrap="square" anchor="ct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just" eaLnBrk="1" hangingPunct="1">
                <a:spcBef>
                  <a:spcPct val="0"/>
                </a:spcBef>
                <a:buFontTx/>
                <a:buNone/>
              </a:pPr>
              <a:r>
                <a:rPr lang="ja-JP" altLang="en-US" sz="2400" b="1" dirty="0">
                  <a:latin typeface="Meiryo UI" pitchFamily="50" charset="-128"/>
                  <a:ea typeface="Meiryo UI" pitchFamily="50" charset="-128"/>
                </a:rPr>
                <a:t>②</a:t>
              </a:r>
              <a:r>
                <a:rPr lang="ja-JP" altLang="en-US" sz="2000" b="1" dirty="0">
                  <a:latin typeface="Meiryo UI" pitchFamily="50" charset="-128"/>
                  <a:ea typeface="Meiryo UI" pitchFamily="50" charset="-128"/>
                </a:rPr>
                <a:t>クレジットカード払（登録方式）</a:t>
              </a:r>
            </a:p>
          </p:txBody>
        </p:sp>
        <p:sp>
          <p:nvSpPr>
            <p:cNvPr id="40" name="AutoShape 12"/>
            <p:cNvSpPr>
              <a:spLocks noChangeArrowheads="1"/>
            </p:cNvSpPr>
            <p:nvPr/>
          </p:nvSpPr>
          <p:spPr bwMode="auto">
            <a:xfrm>
              <a:off x="229253" y="2410568"/>
              <a:ext cx="3919853" cy="477018"/>
            </a:xfrm>
            <a:prstGeom prst="roundRect">
              <a:avLst>
                <a:gd name="adj" fmla="val 16667"/>
              </a:avLst>
            </a:prstGeom>
            <a:grpFill/>
            <a:ln w="28575" algn="ctr">
              <a:solidFill>
                <a:srgbClr val="339966"/>
              </a:solidFill>
              <a:round/>
              <a:headEnd/>
              <a:tailEnd/>
            </a:ln>
          </p:spPr>
          <p:txBody>
            <a:bodyPr wrap="square" anchor="ct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just" eaLnBrk="1" hangingPunct="1">
                <a:spcBef>
                  <a:spcPct val="0"/>
                </a:spcBef>
                <a:buFontTx/>
                <a:buNone/>
              </a:pPr>
              <a:r>
                <a:rPr lang="ja-JP" altLang="en-US" sz="2200" b="1" dirty="0">
                  <a:latin typeface="Meiryo UI" pitchFamily="50" charset="-128"/>
                  <a:ea typeface="Meiryo UI" pitchFamily="50" charset="-128"/>
                </a:rPr>
                <a:t>③払込票払　　</a:t>
              </a:r>
            </a:p>
          </p:txBody>
        </p:sp>
      </p:grpSp>
      <p:grpSp>
        <p:nvGrpSpPr>
          <p:cNvPr id="48" name="グループ化 47"/>
          <p:cNvGrpSpPr/>
          <p:nvPr/>
        </p:nvGrpSpPr>
        <p:grpSpPr>
          <a:xfrm>
            <a:off x="203509" y="1180222"/>
            <a:ext cx="8640000" cy="5595148"/>
            <a:chOff x="201625" y="939994"/>
            <a:chExt cx="8640000" cy="5595148"/>
          </a:xfrm>
          <a:solidFill>
            <a:srgbClr val="FFFFCC"/>
          </a:solidFill>
        </p:grpSpPr>
        <p:sp>
          <p:nvSpPr>
            <p:cNvPr id="49" name="AutoShape 12"/>
            <p:cNvSpPr>
              <a:spLocks noChangeArrowheads="1"/>
            </p:cNvSpPr>
            <p:nvPr/>
          </p:nvSpPr>
          <p:spPr bwMode="auto">
            <a:xfrm>
              <a:off x="201625" y="5520837"/>
              <a:ext cx="3960812" cy="442674"/>
            </a:xfrm>
            <a:prstGeom prst="roundRect">
              <a:avLst>
                <a:gd name="adj" fmla="val 16667"/>
              </a:avLst>
            </a:prstGeom>
            <a:grpFill/>
            <a:ln w="28575" algn="ctr">
              <a:solidFill>
                <a:srgbClr val="339966"/>
              </a:solidFill>
              <a:round/>
              <a:headEnd/>
              <a:tailEnd/>
            </a:ln>
          </p:spPr>
          <p:txBody>
            <a:bodyPr anchor="ct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just" eaLnBrk="1" hangingPunct="1">
                <a:spcBef>
                  <a:spcPct val="0"/>
                </a:spcBef>
                <a:buFontTx/>
                <a:buNone/>
              </a:pPr>
              <a:r>
                <a:rPr lang="ja-JP" altLang="en-US" sz="2000" b="1" dirty="0">
                  <a:latin typeface="Meiryo UI" pitchFamily="50" charset="-128"/>
                  <a:ea typeface="Meiryo UI" pitchFamily="50" charset="-128"/>
                </a:rPr>
                <a:t>団体扱　　</a:t>
              </a:r>
            </a:p>
          </p:txBody>
        </p:sp>
        <p:sp>
          <p:nvSpPr>
            <p:cNvPr id="50" name="AutoShape 12"/>
            <p:cNvSpPr>
              <a:spLocks noChangeArrowheads="1"/>
            </p:cNvSpPr>
            <p:nvPr/>
          </p:nvSpPr>
          <p:spPr bwMode="auto">
            <a:xfrm>
              <a:off x="201625" y="6061988"/>
              <a:ext cx="3960813" cy="442674"/>
            </a:xfrm>
            <a:prstGeom prst="roundRect">
              <a:avLst>
                <a:gd name="adj" fmla="val 16667"/>
              </a:avLst>
            </a:prstGeom>
            <a:grpFill/>
            <a:ln w="28575" algn="ctr">
              <a:solidFill>
                <a:srgbClr val="339966"/>
              </a:solidFill>
              <a:round/>
              <a:headEnd/>
              <a:tailEnd/>
            </a:ln>
          </p:spPr>
          <p:txBody>
            <a:bodyPr anchor="ct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just" eaLnBrk="1" hangingPunct="1">
                <a:spcBef>
                  <a:spcPct val="0"/>
                </a:spcBef>
                <a:buFontTx/>
                <a:buNone/>
              </a:pPr>
              <a:r>
                <a:rPr lang="ja-JP" altLang="en-US" sz="2000" b="1" dirty="0">
                  <a:latin typeface="Meiryo UI" pitchFamily="50" charset="-128"/>
                  <a:ea typeface="Meiryo UI" pitchFamily="50" charset="-128"/>
                </a:rPr>
                <a:t>集団扱　　</a:t>
              </a:r>
            </a:p>
          </p:txBody>
        </p:sp>
        <p:sp>
          <p:nvSpPr>
            <p:cNvPr id="51" name="角丸四角形 50"/>
            <p:cNvSpPr/>
            <p:nvPr/>
          </p:nvSpPr>
          <p:spPr bwMode="auto">
            <a:xfrm>
              <a:off x="5061625" y="5599594"/>
              <a:ext cx="3780000" cy="881732"/>
            </a:xfrm>
            <a:prstGeom prst="roundRect">
              <a:avLst/>
            </a:prstGeom>
            <a:grpFill/>
            <a:ln w="28575">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企業や団体が集金</a:t>
              </a:r>
              <a:endParaRPr lang="en-US" altLang="ja-JP"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2" name="AutoShape 12"/>
            <p:cNvSpPr>
              <a:spLocks noChangeArrowheads="1"/>
            </p:cNvSpPr>
            <p:nvPr/>
          </p:nvSpPr>
          <p:spPr bwMode="auto">
            <a:xfrm>
              <a:off x="4336288" y="6073179"/>
              <a:ext cx="574675" cy="461963"/>
            </a:xfrm>
            <a:prstGeom prst="rightArrow">
              <a:avLst>
                <a:gd name="adj1" fmla="val 50000"/>
                <a:gd name="adj2" fmla="val 52316"/>
              </a:avLst>
            </a:prstGeom>
            <a:solidFill>
              <a:srgbClr val="0099CC"/>
            </a:solidFill>
            <a:ln w="28575" algn="ctr">
              <a:solidFill>
                <a:srgbClr val="0099CC"/>
              </a:solidFill>
              <a:miter lim="800000"/>
              <a:headEnd/>
              <a:tailEnd/>
            </a:ln>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latin typeface="Arial" pitchFamily="34" charset="0"/>
                <a:ea typeface="ＭＳ ゴシック" pitchFamily="49" charset="-128"/>
              </a:endParaRPr>
            </a:p>
          </p:txBody>
        </p:sp>
        <p:sp>
          <p:nvSpPr>
            <p:cNvPr id="54" name="角丸四角形 53"/>
            <p:cNvSpPr/>
            <p:nvPr/>
          </p:nvSpPr>
          <p:spPr bwMode="auto">
            <a:xfrm>
              <a:off x="4839917" y="939994"/>
              <a:ext cx="1800000" cy="3846104"/>
            </a:xfrm>
            <a:prstGeom prst="roundRect">
              <a:avLst/>
            </a:prstGeom>
            <a:grpFill/>
            <a:ln w="28575">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★キャッシュ</a:t>
              </a:r>
              <a:endParaRPr lang="en-US" altLang="ja-JP"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defRPr/>
              </a:pPr>
              <a:r>
                <a:rPr lang="ja-JP" altLang="en-US"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レス</a:t>
              </a:r>
            </a:p>
          </p:txBody>
        </p:sp>
        <p:sp>
          <p:nvSpPr>
            <p:cNvPr id="55" name="AutoShape 12"/>
            <p:cNvSpPr>
              <a:spLocks noChangeArrowheads="1"/>
            </p:cNvSpPr>
            <p:nvPr/>
          </p:nvSpPr>
          <p:spPr bwMode="auto">
            <a:xfrm>
              <a:off x="4336288" y="5553026"/>
              <a:ext cx="574675" cy="461963"/>
            </a:xfrm>
            <a:prstGeom prst="rightArrow">
              <a:avLst>
                <a:gd name="adj1" fmla="val 50000"/>
                <a:gd name="adj2" fmla="val 52316"/>
              </a:avLst>
            </a:prstGeom>
            <a:solidFill>
              <a:srgbClr val="0099CC"/>
            </a:solidFill>
            <a:ln w="28575" algn="ctr">
              <a:solidFill>
                <a:srgbClr val="0099CC"/>
              </a:solidFill>
              <a:miter lim="800000"/>
              <a:headEnd/>
              <a:tailEnd/>
            </a:ln>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latin typeface="Arial" pitchFamily="34" charset="0"/>
                <a:ea typeface="ＭＳ ゴシック" pitchFamily="49" charset="-128"/>
              </a:endParaRPr>
            </a:p>
          </p:txBody>
        </p:sp>
      </p:grpSp>
      <p:sp>
        <p:nvSpPr>
          <p:cNvPr id="56" name="AutoShape 2"/>
          <p:cNvSpPr>
            <a:spLocks noChangeArrowheads="1"/>
          </p:cNvSpPr>
          <p:nvPr/>
        </p:nvSpPr>
        <p:spPr bwMode="auto">
          <a:xfrm>
            <a:off x="211672" y="3776320"/>
            <a:ext cx="3965575" cy="476726"/>
          </a:xfrm>
          <a:prstGeom prst="roundRect">
            <a:avLst>
              <a:gd name="adj" fmla="val 16667"/>
            </a:avLst>
          </a:prstGeom>
          <a:solidFill>
            <a:srgbClr val="FFFFCC"/>
          </a:solidFill>
          <a:ln w="28575" algn="ctr">
            <a:solidFill>
              <a:srgbClr val="339966"/>
            </a:solidFill>
            <a:round/>
            <a:headEnd/>
            <a:tailEnd/>
          </a:ln>
        </p:spPr>
        <p:txBody>
          <a:bodyPr wrap="squar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just" eaLnBrk="1" hangingPunct="1">
              <a:spcBef>
                <a:spcPct val="0"/>
              </a:spcBef>
              <a:buFont typeface="Arial" pitchFamily="34" charset="0"/>
              <a:buNone/>
            </a:pPr>
            <a:r>
              <a:rPr lang="ja-JP" altLang="en-US" sz="2200" b="1" dirty="0">
                <a:latin typeface="Meiryo UI" pitchFamily="50" charset="-128"/>
                <a:ea typeface="Meiryo UI" pitchFamily="50" charset="-128"/>
              </a:rPr>
              <a:t>⑤保険料スマホ決済サービス</a:t>
            </a:r>
            <a:endParaRPr lang="en-US" altLang="ja-JP" sz="2200" b="1" dirty="0">
              <a:latin typeface="Meiryo UI" pitchFamily="50" charset="-128"/>
              <a:ea typeface="Meiryo UI" pitchFamily="50" charset="-128"/>
            </a:endParaRPr>
          </a:p>
        </p:txBody>
      </p:sp>
      <p:sp>
        <p:nvSpPr>
          <p:cNvPr id="57" name="AutoShape 2"/>
          <p:cNvSpPr>
            <a:spLocks noChangeArrowheads="1"/>
          </p:cNvSpPr>
          <p:nvPr/>
        </p:nvSpPr>
        <p:spPr bwMode="auto">
          <a:xfrm>
            <a:off x="225527" y="4344425"/>
            <a:ext cx="3965575" cy="510778"/>
          </a:xfrm>
          <a:prstGeom prst="roundRect">
            <a:avLst>
              <a:gd name="adj" fmla="val 16667"/>
            </a:avLst>
          </a:prstGeom>
          <a:solidFill>
            <a:srgbClr val="FFFFCC"/>
          </a:solidFill>
          <a:ln w="28575" algn="ctr">
            <a:solidFill>
              <a:srgbClr val="339966"/>
            </a:solidFill>
            <a:round/>
            <a:headEnd/>
            <a:tailEnd/>
          </a:ln>
        </p:spPr>
        <p:txBody>
          <a:bodyPr wrap="squar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just" eaLnBrk="1" hangingPunct="1">
              <a:spcBef>
                <a:spcPct val="0"/>
              </a:spcBef>
              <a:buFont typeface="Arial" pitchFamily="34" charset="0"/>
              <a:buNone/>
            </a:pPr>
            <a:r>
              <a:rPr lang="ja-JP" altLang="en-US" sz="2400" b="1" dirty="0">
                <a:latin typeface="Meiryo UI" pitchFamily="50" charset="-128"/>
                <a:ea typeface="Meiryo UI" pitchFamily="50" charset="-128"/>
              </a:rPr>
              <a:t>⑥ダイレクト払</a:t>
            </a:r>
            <a:endParaRPr lang="en-US" altLang="ja-JP" sz="1800" b="1" dirty="0">
              <a:latin typeface="Meiryo UI" pitchFamily="50" charset="-128"/>
              <a:ea typeface="Meiryo UI" pitchFamily="50" charset="-128"/>
            </a:endParaRPr>
          </a:p>
        </p:txBody>
      </p:sp>
      <p:sp>
        <p:nvSpPr>
          <p:cNvPr id="58" name="AutoShape 2"/>
          <p:cNvSpPr>
            <a:spLocks noChangeArrowheads="1"/>
          </p:cNvSpPr>
          <p:nvPr/>
        </p:nvSpPr>
        <p:spPr bwMode="auto">
          <a:xfrm>
            <a:off x="222757" y="5233637"/>
            <a:ext cx="3960000" cy="442674"/>
          </a:xfrm>
          <a:prstGeom prst="roundRect">
            <a:avLst>
              <a:gd name="adj" fmla="val 16667"/>
            </a:avLst>
          </a:prstGeom>
          <a:solidFill>
            <a:srgbClr val="FFFFCC"/>
          </a:solidFill>
          <a:ln w="28575" algn="ctr">
            <a:solidFill>
              <a:srgbClr val="339966"/>
            </a:solidFill>
            <a:round/>
            <a:headEnd/>
            <a:tailEnd/>
          </a:ln>
        </p:spPr>
        <p:txBody>
          <a:bodyPr anchor="ct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just" eaLnBrk="1" hangingPunct="1">
              <a:spcBef>
                <a:spcPct val="0"/>
              </a:spcBef>
              <a:buFontTx/>
              <a:buNone/>
            </a:pPr>
            <a:r>
              <a:rPr lang="ja-JP" altLang="en-US" sz="2000" b="1" dirty="0">
                <a:latin typeface="Meiryo UI" pitchFamily="50" charset="-128"/>
                <a:ea typeface="Meiryo UI" pitchFamily="50" charset="-128"/>
              </a:rPr>
              <a:t>現 金 ・ 小 切 手</a:t>
            </a:r>
            <a:endParaRPr lang="en-US" altLang="ja-JP" sz="2000" b="1" dirty="0">
              <a:latin typeface="Meiryo UI" pitchFamily="50" charset="-128"/>
              <a:ea typeface="Meiryo UI" pitchFamily="50" charset="-128"/>
            </a:endParaRPr>
          </a:p>
        </p:txBody>
      </p:sp>
      <p:sp>
        <p:nvSpPr>
          <p:cNvPr id="71" name="AutoShape 12"/>
          <p:cNvSpPr>
            <a:spLocks noChangeArrowheads="1"/>
          </p:cNvSpPr>
          <p:nvPr/>
        </p:nvSpPr>
        <p:spPr bwMode="auto">
          <a:xfrm>
            <a:off x="4330745" y="5187263"/>
            <a:ext cx="574675" cy="461963"/>
          </a:xfrm>
          <a:prstGeom prst="rightArrow">
            <a:avLst>
              <a:gd name="adj1" fmla="val 50000"/>
              <a:gd name="adj2" fmla="val 52316"/>
            </a:avLst>
          </a:prstGeom>
          <a:solidFill>
            <a:srgbClr val="0099CC"/>
          </a:solidFill>
          <a:ln w="9525" algn="ctr">
            <a:solidFill>
              <a:srgbClr val="0099CC"/>
            </a:solidFill>
            <a:miter lim="800000"/>
            <a:headEnd/>
            <a:tailEnd/>
          </a:ln>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endParaRPr lang="ja-JP" altLang="en-US" sz="1800">
              <a:latin typeface="Arial" pitchFamily="34" charset="0"/>
              <a:ea typeface="ＭＳ ゴシック" pitchFamily="49" charset="-128"/>
            </a:endParaRPr>
          </a:p>
        </p:txBody>
      </p:sp>
      <p:sp>
        <p:nvSpPr>
          <p:cNvPr id="72" name="AutoShape 2"/>
          <p:cNvSpPr>
            <a:spLocks noChangeArrowheads="1"/>
          </p:cNvSpPr>
          <p:nvPr/>
        </p:nvSpPr>
        <p:spPr bwMode="auto">
          <a:xfrm>
            <a:off x="5084850" y="5274878"/>
            <a:ext cx="3780000" cy="442674"/>
          </a:xfrm>
          <a:prstGeom prst="roundRect">
            <a:avLst>
              <a:gd name="adj" fmla="val 16667"/>
            </a:avLst>
          </a:prstGeom>
          <a:solidFill>
            <a:srgbClr val="FFFFCC"/>
          </a:solidFill>
          <a:ln w="28575" algn="ctr">
            <a:solidFill>
              <a:srgbClr val="339966"/>
            </a:solidFill>
            <a:round/>
            <a:headEnd/>
            <a:tailEnd/>
          </a:ln>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just" eaLnBrk="1" hangingPunct="1">
              <a:spcBef>
                <a:spcPct val="0"/>
              </a:spcBef>
              <a:buFontTx/>
              <a:buNone/>
            </a:pPr>
            <a:r>
              <a:rPr lang="ja-JP" altLang="en-US" sz="2000" b="1" dirty="0">
                <a:latin typeface="Meiryo UI" pitchFamily="50" charset="-128"/>
                <a:ea typeface="Meiryo UI" pitchFamily="50" charset="-128"/>
              </a:rPr>
              <a:t>　　　　　　直接集金</a:t>
            </a:r>
          </a:p>
        </p:txBody>
      </p:sp>
      <p:sp>
        <p:nvSpPr>
          <p:cNvPr id="32" name="テキスト ボックス 31"/>
          <p:cNvSpPr txBox="1"/>
          <p:nvPr/>
        </p:nvSpPr>
        <p:spPr>
          <a:xfrm>
            <a:off x="8415154" y="6587686"/>
            <a:ext cx="1318160" cy="369332"/>
          </a:xfrm>
          <a:prstGeom prst="rect">
            <a:avLst/>
          </a:prstGeom>
          <a:noFill/>
        </p:spPr>
        <p:txBody>
          <a:bodyPr wrap="square" rtlCol="0">
            <a:spAutoFit/>
          </a:bodyPr>
          <a:lstStyle/>
          <a:p>
            <a:r>
              <a:rPr lang="en-US" altLang="ja-JP" sz="1800" dirty="0">
                <a:latin typeface="Meiryo UI" panose="020B0604030504040204" pitchFamily="50" charset="-128"/>
                <a:ea typeface="Meiryo UI" panose="020B0604030504040204" pitchFamily="50" charset="-128"/>
              </a:rPr>
              <a:t>3</a:t>
            </a:r>
            <a:endParaRPr kumimoji="1" lang="ja-JP" altLang="en-US" sz="1800" dirty="0">
              <a:latin typeface="Meiryo UI" panose="020B0604030504040204" pitchFamily="50" charset="-128"/>
              <a:ea typeface="Meiryo UI" panose="020B0604030504040204" pitchFamily="50" charset="-128"/>
            </a:endParaRPr>
          </a:p>
        </p:txBody>
      </p:sp>
      <p:sp>
        <p:nvSpPr>
          <p:cNvPr id="3" name="二等辺三角形 2"/>
          <p:cNvSpPr/>
          <p:nvPr/>
        </p:nvSpPr>
        <p:spPr>
          <a:xfrm rot="5400000">
            <a:off x="2657551" y="2999906"/>
            <a:ext cx="3825982" cy="388212"/>
          </a:xfrm>
          <a:prstGeom prst="triangle">
            <a:avLst>
              <a:gd name="adj" fmla="val 4999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6784269" y="1211409"/>
            <a:ext cx="2145897" cy="2564911"/>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正方形/長方形 58"/>
          <p:cNvSpPr/>
          <p:nvPr/>
        </p:nvSpPr>
        <p:spPr>
          <a:xfrm>
            <a:off x="6771461" y="3795394"/>
            <a:ext cx="2145897" cy="123093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7053942" y="1923028"/>
            <a:ext cx="1887538" cy="954107"/>
          </a:xfrm>
          <a:prstGeom prst="rect">
            <a:avLst/>
          </a:prstGeom>
          <a:noFill/>
        </p:spPr>
        <p:txBody>
          <a:bodyPr wrap="square" rtlCol="0">
            <a:spAutoFit/>
          </a:bodyPr>
          <a:lstStyle/>
          <a:p>
            <a:r>
              <a:rPr kumimoji="1" lang="ja-JP" altLang="en-US" sz="2800" dirty="0">
                <a:latin typeface="Meiryo UI" panose="020B0604030504040204" pitchFamily="50" charset="-128"/>
                <a:ea typeface="Meiryo UI" panose="020B0604030504040204" pitchFamily="50" charset="-128"/>
              </a:rPr>
              <a:t>払込</a:t>
            </a:r>
            <a:endParaRPr kumimoji="1" lang="en-US" altLang="ja-JP" sz="2800" dirty="0">
              <a:latin typeface="Meiryo UI" panose="020B0604030504040204" pitchFamily="50" charset="-128"/>
              <a:ea typeface="Meiryo UI" panose="020B0604030504040204" pitchFamily="50" charset="-128"/>
            </a:endParaRPr>
          </a:p>
          <a:p>
            <a:r>
              <a:rPr kumimoji="1" lang="ja-JP" altLang="en-US" sz="2800" dirty="0">
                <a:latin typeface="Meiryo UI" panose="020B0604030504040204" pitchFamily="50" charset="-128"/>
                <a:ea typeface="Meiryo UI" panose="020B0604030504040204" pitchFamily="50" charset="-128"/>
              </a:rPr>
              <a:t>猶予型</a:t>
            </a:r>
          </a:p>
        </p:txBody>
      </p:sp>
      <p:sp>
        <p:nvSpPr>
          <p:cNvPr id="9" name="テキスト ボックス 8"/>
          <p:cNvSpPr txBox="1"/>
          <p:nvPr/>
        </p:nvSpPr>
        <p:spPr>
          <a:xfrm>
            <a:off x="7053943" y="4138744"/>
            <a:ext cx="1469571" cy="523220"/>
          </a:xfrm>
          <a:prstGeom prst="rect">
            <a:avLst/>
          </a:prstGeom>
          <a:noFill/>
        </p:spPr>
        <p:txBody>
          <a:bodyPr wrap="square" rtlCol="0">
            <a:spAutoFit/>
          </a:bodyPr>
          <a:lstStyle/>
          <a:p>
            <a:r>
              <a:rPr kumimoji="1" lang="ja-JP" altLang="en-US" sz="2800" dirty="0">
                <a:latin typeface="Meiryo UI" panose="020B0604030504040204" pitchFamily="50" charset="-128"/>
                <a:ea typeface="Meiryo UI" panose="020B0604030504040204" pitchFamily="50" charset="-128"/>
              </a:rPr>
              <a:t>即収型</a:t>
            </a:r>
          </a:p>
        </p:txBody>
      </p:sp>
    </p:spTree>
    <p:extLst>
      <p:ext uri="{BB962C8B-B14F-4D97-AF65-F5344CB8AC3E}">
        <p14:creationId xmlns:p14="http://schemas.microsoft.com/office/powerpoint/2010/main" val="613868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41565" y="100140"/>
            <a:ext cx="6096000" cy="369332"/>
          </a:xfrm>
          <a:prstGeom prst="rect">
            <a:avLst/>
          </a:prstGeom>
          <a:noFill/>
        </p:spPr>
        <p:txBody>
          <a:bodyPr wrap="square" rtlCol="0">
            <a:spAutoFit/>
          </a:bodyPr>
          <a:lstStyle/>
          <a:p>
            <a:r>
              <a:rPr kumimoji="1" lang="ja-JP" altLang="en-US" sz="1800" dirty="0">
                <a:latin typeface="Meiryo UI" panose="020B0604030504040204" pitchFamily="50" charset="-128"/>
                <a:ea typeface="Meiryo UI" panose="020B0604030504040204" pitchFamily="50" charset="-128"/>
              </a:rPr>
              <a:t>１．保険料払込みの基本ルール　　（１）払込方法の種類</a:t>
            </a:r>
          </a:p>
        </p:txBody>
      </p:sp>
      <p:sp>
        <p:nvSpPr>
          <p:cNvPr id="4" name="正方形/長方形 3"/>
          <p:cNvSpPr/>
          <p:nvPr/>
        </p:nvSpPr>
        <p:spPr>
          <a:xfrm>
            <a:off x="75570" y="681689"/>
            <a:ext cx="8895877" cy="6045681"/>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aphicFrame>
        <p:nvGraphicFramePr>
          <p:cNvPr id="6" name="表 5"/>
          <p:cNvGraphicFramePr>
            <a:graphicFrameLocks noGrp="1"/>
          </p:cNvGraphicFramePr>
          <p:nvPr>
            <p:extLst>
              <p:ext uri="{D42A27DB-BD31-4B8C-83A1-F6EECF244321}">
                <p14:modId xmlns:p14="http://schemas.microsoft.com/office/powerpoint/2010/main" val="2077282044"/>
              </p:ext>
            </p:extLst>
          </p:nvPr>
        </p:nvGraphicFramePr>
        <p:xfrm>
          <a:off x="435740" y="1603989"/>
          <a:ext cx="8272517" cy="4782871"/>
        </p:xfrm>
        <a:graphic>
          <a:graphicData uri="http://schemas.openxmlformats.org/drawingml/2006/table">
            <a:tbl>
              <a:tblPr firstRow="1" bandRow="1">
                <a:tableStyleId>{21E4AEA4-8DFA-4A89-87EB-49C32662AFE0}</a:tableStyleId>
              </a:tblPr>
              <a:tblGrid>
                <a:gridCol w="2370041">
                  <a:extLst>
                    <a:ext uri="{9D8B030D-6E8A-4147-A177-3AD203B41FA5}">
                      <a16:colId xmlns:a16="http://schemas.microsoft.com/office/drawing/2014/main" val="1320318707"/>
                    </a:ext>
                  </a:extLst>
                </a:gridCol>
                <a:gridCol w="1394144">
                  <a:extLst>
                    <a:ext uri="{9D8B030D-6E8A-4147-A177-3AD203B41FA5}">
                      <a16:colId xmlns:a16="http://schemas.microsoft.com/office/drawing/2014/main" val="1587374237"/>
                    </a:ext>
                  </a:extLst>
                </a:gridCol>
                <a:gridCol w="1374228">
                  <a:extLst>
                    <a:ext uri="{9D8B030D-6E8A-4147-A177-3AD203B41FA5}">
                      <a16:colId xmlns:a16="http://schemas.microsoft.com/office/drawing/2014/main" val="4082766445"/>
                    </a:ext>
                  </a:extLst>
                </a:gridCol>
                <a:gridCol w="1653054">
                  <a:extLst>
                    <a:ext uri="{9D8B030D-6E8A-4147-A177-3AD203B41FA5}">
                      <a16:colId xmlns:a16="http://schemas.microsoft.com/office/drawing/2014/main" val="317366275"/>
                    </a:ext>
                  </a:extLst>
                </a:gridCol>
                <a:gridCol w="1481050">
                  <a:extLst>
                    <a:ext uri="{9D8B030D-6E8A-4147-A177-3AD203B41FA5}">
                      <a16:colId xmlns:a16="http://schemas.microsoft.com/office/drawing/2014/main" val="4072867204"/>
                    </a:ext>
                  </a:extLst>
                </a:gridCol>
              </a:tblGrid>
              <a:tr h="431837">
                <a:tc>
                  <a:txBody>
                    <a:bodyPr/>
                    <a:lstStyle/>
                    <a:p>
                      <a:r>
                        <a:rPr kumimoji="1" lang="ja-JP" altLang="en-US" sz="2000" b="0" dirty="0">
                          <a:latin typeface="Meiryo UI" panose="020B0604030504040204" pitchFamily="50" charset="-128"/>
                          <a:ea typeface="Meiryo UI" panose="020B0604030504040204" pitchFamily="50" charset="-128"/>
                        </a:rPr>
                        <a:t>払込方法</a:t>
                      </a:r>
                      <a:r>
                        <a:rPr kumimoji="1" lang="en-US" altLang="ja-JP" sz="2000" b="0" dirty="0">
                          <a:latin typeface="Meiryo UI" panose="020B0604030504040204" pitchFamily="50" charset="-128"/>
                          <a:ea typeface="Meiryo UI" panose="020B0604030504040204" pitchFamily="50" charset="-128"/>
                        </a:rPr>
                        <a:t>/</a:t>
                      </a:r>
                      <a:r>
                        <a:rPr kumimoji="1" lang="ja-JP" altLang="en-US" sz="2000" b="0" dirty="0">
                          <a:latin typeface="Meiryo UI" panose="020B0604030504040204" pitchFamily="50" charset="-128"/>
                          <a:ea typeface="Meiryo UI" panose="020B0604030504040204" pitchFamily="50" charset="-128"/>
                        </a:rPr>
                        <a:t>種目</a:t>
                      </a:r>
                    </a:p>
                  </a:txBody>
                  <a:tcPr/>
                </a:tc>
                <a:tc>
                  <a:txBody>
                    <a:bodyPr/>
                    <a:lstStyle/>
                    <a:p>
                      <a:pPr algn="ctr"/>
                      <a:r>
                        <a:rPr kumimoji="1" lang="ja-JP" altLang="en-US" sz="2000" b="0" dirty="0">
                          <a:latin typeface="Meiryo UI" panose="020B0604030504040204" pitchFamily="50" charset="-128"/>
                          <a:ea typeface="Meiryo UI" panose="020B0604030504040204" pitchFamily="50" charset="-128"/>
                        </a:rPr>
                        <a:t>自動車</a:t>
                      </a:r>
                    </a:p>
                  </a:txBody>
                  <a:tcPr/>
                </a:tc>
                <a:tc>
                  <a:txBody>
                    <a:bodyPr/>
                    <a:lstStyle/>
                    <a:p>
                      <a:pPr algn="ctr"/>
                      <a:r>
                        <a:rPr kumimoji="1" lang="ja-JP" altLang="en-US" sz="2000" b="0" dirty="0">
                          <a:latin typeface="Meiryo UI" panose="020B0604030504040204" pitchFamily="50" charset="-128"/>
                          <a:ea typeface="Meiryo UI" panose="020B0604030504040204" pitchFamily="50" charset="-128"/>
                        </a:rPr>
                        <a:t>火災</a:t>
                      </a:r>
                    </a:p>
                  </a:txBody>
                  <a:tcPr/>
                </a:tc>
                <a:tc>
                  <a:txBody>
                    <a:bodyPr/>
                    <a:lstStyle/>
                    <a:p>
                      <a:pPr algn="ctr"/>
                      <a:r>
                        <a:rPr kumimoji="1" lang="ja-JP" altLang="en-US" sz="2000" b="0" dirty="0">
                          <a:latin typeface="Meiryo UI" panose="020B0604030504040204" pitchFamily="50" charset="-128"/>
                          <a:ea typeface="Meiryo UI" panose="020B0604030504040204" pitchFamily="50" charset="-128"/>
                        </a:rPr>
                        <a:t>傷害・新種</a:t>
                      </a:r>
                    </a:p>
                  </a:txBody>
                  <a:tcPr/>
                </a:tc>
                <a:tc>
                  <a:txBody>
                    <a:bodyPr/>
                    <a:lstStyle/>
                    <a:p>
                      <a:pPr algn="ctr"/>
                      <a:r>
                        <a:rPr kumimoji="1" lang="ja-JP" altLang="en-US" sz="2000" b="0" dirty="0">
                          <a:latin typeface="Meiryo UI" panose="020B0604030504040204" pitchFamily="50" charset="-128"/>
                          <a:ea typeface="Meiryo UI" panose="020B0604030504040204" pitchFamily="50" charset="-128"/>
                        </a:rPr>
                        <a:t>貨物</a:t>
                      </a:r>
                    </a:p>
                  </a:txBody>
                  <a:tcPr/>
                </a:tc>
                <a:extLst>
                  <a:ext uri="{0D108BD9-81ED-4DB2-BD59-A6C34878D82A}">
                    <a16:rowId xmlns:a16="http://schemas.microsoft.com/office/drawing/2014/main" val="1825639730"/>
                  </a:ext>
                </a:extLst>
              </a:tr>
              <a:tr h="431837">
                <a:tc>
                  <a:txBody>
                    <a:bodyPr/>
                    <a:lstStyle/>
                    <a:p>
                      <a:r>
                        <a:rPr kumimoji="1" lang="ja-JP" altLang="en-US" sz="2000" dirty="0">
                          <a:latin typeface="Meiryo UI" panose="020B0604030504040204" pitchFamily="50" charset="-128"/>
                          <a:ea typeface="Meiryo UI" panose="020B0604030504040204" pitchFamily="50" charset="-128"/>
                        </a:rPr>
                        <a:t>口座振替</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extLst>
                  <a:ext uri="{0D108BD9-81ED-4DB2-BD59-A6C34878D82A}">
                    <a16:rowId xmlns:a16="http://schemas.microsoft.com/office/drawing/2014/main" val="2124765408"/>
                  </a:ext>
                </a:extLst>
              </a:tr>
              <a:tr h="1287788">
                <a:tc>
                  <a:txBody>
                    <a:bodyPr/>
                    <a:lstStyle/>
                    <a:p>
                      <a:r>
                        <a:rPr kumimoji="1" lang="ja-JP" altLang="en-US" sz="2000" dirty="0">
                          <a:latin typeface="Meiryo UI" panose="020B0604030504040204" pitchFamily="50" charset="-128"/>
                          <a:ea typeface="Meiryo UI" panose="020B0604030504040204" pitchFamily="50" charset="-128"/>
                        </a:rPr>
                        <a:t>クレジットカード払（登録方式）</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algn="ctr"/>
                      <a:r>
                        <a:rPr kumimoji="1" lang="en-US" altLang="ja-JP" sz="2800" dirty="0">
                          <a:latin typeface="Meiryo UI" panose="020B0604030504040204" pitchFamily="50" charset="-128"/>
                          <a:ea typeface="Meiryo UI" panose="020B0604030504040204" pitchFamily="50" charset="-128"/>
                        </a:rPr>
                        <a:t>×</a:t>
                      </a:r>
                      <a:endParaRPr kumimoji="1" lang="ja-JP" altLang="en-US" sz="2800" dirty="0">
                        <a:latin typeface="Meiryo UI" panose="020B0604030504040204" pitchFamily="50" charset="-128"/>
                        <a:ea typeface="Meiryo UI" panose="020B0604030504040204" pitchFamily="50" charset="-128"/>
                      </a:endParaRPr>
                    </a:p>
                  </a:txBody>
                  <a:tcPr/>
                </a:tc>
                <a:tc>
                  <a:txBody>
                    <a:bodyPr/>
                    <a:lstStyle/>
                    <a:p>
                      <a:pPr algn="ctr"/>
                      <a:r>
                        <a:rPr kumimoji="1" lang="en-US" altLang="ja-JP" sz="2800" dirty="0">
                          <a:latin typeface="Meiryo UI" panose="020B0604030504040204" pitchFamily="50" charset="-128"/>
                          <a:ea typeface="Meiryo UI" panose="020B0604030504040204" pitchFamily="50" charset="-128"/>
                        </a:rPr>
                        <a:t>×</a:t>
                      </a:r>
                      <a:endParaRPr kumimoji="1" lang="ja-JP" altLang="en-US" sz="28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48567146"/>
                  </a:ext>
                </a:extLst>
              </a:tr>
              <a:tr h="431837">
                <a:tc>
                  <a:txBody>
                    <a:bodyPr/>
                    <a:lstStyle/>
                    <a:p>
                      <a:r>
                        <a:rPr kumimoji="1" lang="ja-JP" altLang="en-US" sz="2000" dirty="0">
                          <a:latin typeface="Meiryo UI" panose="020B0604030504040204" pitchFamily="50" charset="-128"/>
                          <a:ea typeface="Meiryo UI" panose="020B0604030504040204" pitchFamily="50" charset="-128"/>
                        </a:rPr>
                        <a:t>払込票払</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algn="ctr"/>
                      <a:r>
                        <a:rPr kumimoji="1" lang="en-US" altLang="ja-JP" sz="2800" dirty="0">
                          <a:latin typeface="Meiryo UI" panose="020B0604030504040204" pitchFamily="50" charset="-128"/>
                          <a:ea typeface="Meiryo UI" panose="020B0604030504040204" pitchFamily="50" charset="-128"/>
                        </a:rPr>
                        <a:t>×</a:t>
                      </a:r>
                      <a:endParaRPr kumimoji="1" lang="ja-JP" altLang="en-US" sz="28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879788782"/>
                  </a:ext>
                </a:extLst>
              </a:tr>
              <a:tr h="431837">
                <a:tc>
                  <a:txBody>
                    <a:bodyPr/>
                    <a:lstStyle/>
                    <a:p>
                      <a:r>
                        <a:rPr kumimoji="1" lang="ja-JP" altLang="en-US" sz="2000" dirty="0">
                          <a:latin typeface="Meiryo UI" panose="020B0604030504040204" pitchFamily="50" charset="-128"/>
                          <a:ea typeface="Meiryo UI" panose="020B0604030504040204" pitchFamily="50" charset="-128"/>
                        </a:rPr>
                        <a:t>請求書払</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marL="0" marR="0" lvl="0" indent="0" algn="ctr" defTabSz="883664" rtl="0" eaLnBrk="1" fontAlgn="auto" latinLnBrk="0" hangingPunct="1">
                        <a:lnSpc>
                          <a:spcPct val="100000"/>
                        </a:lnSpc>
                        <a:spcBef>
                          <a:spcPts val="0"/>
                        </a:spcBef>
                        <a:spcAft>
                          <a:spcPts val="0"/>
                        </a:spcAft>
                        <a:buClrTx/>
                        <a:buSzTx/>
                        <a:buFontTx/>
                        <a:buNone/>
                        <a:tabLst/>
                        <a:defRPr/>
                      </a:pPr>
                      <a:r>
                        <a:rPr kumimoji="1" lang="ja-JP" altLang="en-US" sz="2800" b="1" dirty="0">
                          <a:solidFill>
                            <a:srgbClr val="FF3399"/>
                          </a:solidFill>
                          <a:latin typeface="Meiryo UI" panose="020B0604030504040204" pitchFamily="50" charset="-128"/>
                          <a:ea typeface="Meiryo UI" panose="020B0604030504040204" pitchFamily="50" charset="-128"/>
                        </a:rPr>
                        <a:t>〇</a:t>
                      </a:r>
                      <a:endParaRPr kumimoji="1" lang="ja-JP" altLang="en-US" sz="28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53422451"/>
                  </a:ext>
                </a:extLst>
              </a:tr>
              <a:tr h="990606">
                <a:tc>
                  <a:txBody>
                    <a:bodyPr/>
                    <a:lstStyle/>
                    <a:p>
                      <a:r>
                        <a:rPr kumimoji="1" lang="ja-JP" altLang="en-US" sz="2000" dirty="0">
                          <a:latin typeface="Meiryo UI" panose="020B0604030504040204" pitchFamily="50" charset="-128"/>
                          <a:ea typeface="Meiryo UI" panose="020B0604030504040204" pitchFamily="50" charset="-128"/>
                        </a:rPr>
                        <a:t>保険料スマホ決済サービス</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algn="ctr"/>
                      <a:r>
                        <a:rPr kumimoji="1" lang="en-US" altLang="ja-JP" sz="2800" dirty="0">
                          <a:latin typeface="Meiryo UI" panose="020B0604030504040204" pitchFamily="50" charset="-128"/>
                          <a:ea typeface="Meiryo UI" panose="020B0604030504040204" pitchFamily="50" charset="-128"/>
                        </a:rPr>
                        <a:t>×</a:t>
                      </a:r>
                      <a:endParaRPr kumimoji="1" lang="ja-JP" altLang="en-US" sz="28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090957942"/>
                  </a:ext>
                </a:extLst>
              </a:tr>
              <a:tr h="431837">
                <a:tc>
                  <a:txBody>
                    <a:bodyPr/>
                    <a:lstStyle/>
                    <a:p>
                      <a:r>
                        <a:rPr kumimoji="1" lang="ja-JP" altLang="en-US" sz="2000" dirty="0">
                          <a:latin typeface="Meiryo UI" panose="020B0604030504040204" pitchFamily="50" charset="-128"/>
                          <a:ea typeface="Meiryo UI" panose="020B0604030504040204" pitchFamily="50" charset="-128"/>
                        </a:rPr>
                        <a:t>ダイレクト払</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tc>
                  <a:txBody>
                    <a:bodyPr/>
                    <a:lstStyle/>
                    <a:p>
                      <a:pPr algn="ctr"/>
                      <a:r>
                        <a:rPr kumimoji="1" lang="ja-JP" altLang="en-US" sz="2800" b="1" dirty="0">
                          <a:solidFill>
                            <a:srgbClr val="FF3399"/>
                          </a:solidFill>
                          <a:latin typeface="Meiryo UI" panose="020B0604030504040204" pitchFamily="50" charset="-128"/>
                          <a:ea typeface="Meiryo UI" panose="020B0604030504040204" pitchFamily="50" charset="-128"/>
                        </a:rPr>
                        <a:t>〇</a:t>
                      </a:r>
                    </a:p>
                  </a:txBody>
                  <a:tcPr/>
                </a:tc>
                <a:extLst>
                  <a:ext uri="{0D108BD9-81ED-4DB2-BD59-A6C34878D82A}">
                    <a16:rowId xmlns:a16="http://schemas.microsoft.com/office/drawing/2014/main" val="2251625520"/>
                  </a:ext>
                </a:extLst>
              </a:tr>
            </a:tbl>
          </a:graphicData>
        </a:graphic>
      </p:graphicFrame>
      <p:sp>
        <p:nvSpPr>
          <p:cNvPr id="9" name="正方形/長方形 8"/>
          <p:cNvSpPr/>
          <p:nvPr/>
        </p:nvSpPr>
        <p:spPr>
          <a:xfrm>
            <a:off x="228600" y="798823"/>
            <a:ext cx="3935186" cy="511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293910" y="832753"/>
            <a:ext cx="3984174" cy="461665"/>
          </a:xfrm>
          <a:prstGeom prst="rect">
            <a:avLst/>
          </a:prstGeom>
          <a:noFill/>
        </p:spPr>
        <p:txBody>
          <a:bodyPr wrap="square" rtlCol="0">
            <a:spAutoFit/>
          </a:bodyPr>
          <a:lstStyle/>
          <a:p>
            <a:r>
              <a:rPr kumimoji="1" lang="ja-JP" altLang="en-US" sz="2400" dirty="0">
                <a:solidFill>
                  <a:schemeClr val="bg1"/>
                </a:solidFill>
                <a:latin typeface="Meiryo UI" panose="020B0604030504040204" pitchFamily="50" charset="-128"/>
                <a:ea typeface="Meiryo UI" panose="020B0604030504040204" pitchFamily="50" charset="-128"/>
              </a:rPr>
              <a:t>＜払込方法別の対象種目＞</a:t>
            </a:r>
          </a:p>
        </p:txBody>
      </p:sp>
      <p:sp>
        <p:nvSpPr>
          <p:cNvPr id="13" name="正方形/長方形 12"/>
          <p:cNvSpPr/>
          <p:nvPr/>
        </p:nvSpPr>
        <p:spPr>
          <a:xfrm>
            <a:off x="379332" y="1649751"/>
            <a:ext cx="8288351" cy="4775812"/>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図 13"/>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930309" y="853994"/>
            <a:ext cx="843995" cy="486946"/>
          </a:xfrm>
          <a:prstGeom prst="rect">
            <a:avLst/>
          </a:prstGeom>
        </p:spPr>
      </p:pic>
      <p:pic>
        <p:nvPicPr>
          <p:cNvPr id="15" name="Picture 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918252" y="803284"/>
            <a:ext cx="1380619" cy="719068"/>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6" name="Picture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278084" y="815861"/>
            <a:ext cx="587830" cy="7064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17" name="グループ化 16"/>
          <p:cNvGrpSpPr/>
          <p:nvPr/>
        </p:nvGrpSpPr>
        <p:grpSpPr bwMode="auto">
          <a:xfrm>
            <a:off x="7468299" y="832756"/>
            <a:ext cx="1012299" cy="673823"/>
            <a:chOff x="0" y="0"/>
            <a:chExt cx="2469994" cy="2377417"/>
          </a:xfrm>
        </p:grpSpPr>
        <p:sp>
          <p:nvSpPr>
            <p:cNvPr id="18" name="角丸四角形吹き出し 17"/>
            <p:cNvSpPr/>
            <p:nvPr/>
          </p:nvSpPr>
          <p:spPr>
            <a:xfrm>
              <a:off x="0" y="0"/>
              <a:ext cx="994021" cy="1368749"/>
            </a:xfrm>
            <a:prstGeom prst="wedgeRoundRectCallout">
              <a:avLst>
                <a:gd name="adj1" fmla="val 62907"/>
                <a:gd name="adj2" fmla="val 49132"/>
                <a:gd name="adj3" fmla="val 16667"/>
              </a:avLst>
            </a:prstGeom>
            <a:solidFill>
              <a:schemeClr val="bg1"/>
            </a:solidFill>
            <a:ln w="127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sz="1000" kern="1200">
                  <a:solidFill>
                    <a:schemeClr val="lt1"/>
                  </a:solidFill>
                  <a:latin typeface="+mn-lt"/>
                  <a:ea typeface="+mn-ea"/>
                  <a:cs typeface="+mn-cs"/>
                </a:defRPr>
              </a:lvl1pPr>
              <a:lvl2pPr marL="457200" algn="l" rtl="0" fontAlgn="base">
                <a:spcBef>
                  <a:spcPct val="0"/>
                </a:spcBef>
                <a:spcAft>
                  <a:spcPct val="0"/>
                </a:spcAft>
                <a:defRPr kumimoji="1" sz="1000" kern="1200">
                  <a:solidFill>
                    <a:schemeClr val="lt1"/>
                  </a:solidFill>
                  <a:latin typeface="+mn-lt"/>
                  <a:ea typeface="+mn-ea"/>
                  <a:cs typeface="+mn-cs"/>
                </a:defRPr>
              </a:lvl2pPr>
              <a:lvl3pPr marL="914400" algn="l" rtl="0" fontAlgn="base">
                <a:spcBef>
                  <a:spcPct val="0"/>
                </a:spcBef>
                <a:spcAft>
                  <a:spcPct val="0"/>
                </a:spcAft>
                <a:defRPr kumimoji="1" sz="1000" kern="1200">
                  <a:solidFill>
                    <a:schemeClr val="lt1"/>
                  </a:solidFill>
                  <a:latin typeface="+mn-lt"/>
                  <a:ea typeface="+mn-ea"/>
                  <a:cs typeface="+mn-cs"/>
                </a:defRPr>
              </a:lvl3pPr>
              <a:lvl4pPr marL="1371600" algn="l" rtl="0" fontAlgn="base">
                <a:spcBef>
                  <a:spcPct val="0"/>
                </a:spcBef>
                <a:spcAft>
                  <a:spcPct val="0"/>
                </a:spcAft>
                <a:defRPr kumimoji="1" sz="1000" kern="1200">
                  <a:solidFill>
                    <a:schemeClr val="lt1"/>
                  </a:solidFill>
                  <a:latin typeface="+mn-lt"/>
                  <a:ea typeface="+mn-ea"/>
                  <a:cs typeface="+mn-cs"/>
                </a:defRPr>
              </a:lvl4pPr>
              <a:lvl5pPr marL="1828800" algn="l" rtl="0" fontAlgn="base">
                <a:spcBef>
                  <a:spcPct val="0"/>
                </a:spcBef>
                <a:spcAft>
                  <a:spcPct val="0"/>
                </a:spcAft>
                <a:defRPr kumimoji="1" sz="1000" kern="1200">
                  <a:solidFill>
                    <a:schemeClr val="lt1"/>
                  </a:solidFill>
                  <a:latin typeface="+mn-lt"/>
                  <a:ea typeface="+mn-ea"/>
                  <a:cs typeface="+mn-cs"/>
                </a:defRPr>
              </a:lvl5pPr>
              <a:lvl6pPr marL="2286000" algn="l" defTabSz="914400" rtl="0" eaLnBrk="1" latinLnBrk="0" hangingPunct="1">
                <a:defRPr kumimoji="1" sz="1000" kern="1200">
                  <a:solidFill>
                    <a:schemeClr val="lt1"/>
                  </a:solidFill>
                  <a:latin typeface="+mn-lt"/>
                  <a:ea typeface="+mn-ea"/>
                  <a:cs typeface="+mn-cs"/>
                </a:defRPr>
              </a:lvl6pPr>
              <a:lvl7pPr marL="2743200" algn="l" defTabSz="914400" rtl="0" eaLnBrk="1" latinLnBrk="0" hangingPunct="1">
                <a:defRPr kumimoji="1" sz="1000" kern="1200">
                  <a:solidFill>
                    <a:schemeClr val="lt1"/>
                  </a:solidFill>
                  <a:latin typeface="+mn-lt"/>
                  <a:ea typeface="+mn-ea"/>
                  <a:cs typeface="+mn-cs"/>
                </a:defRPr>
              </a:lvl7pPr>
              <a:lvl8pPr marL="3200400" algn="l" defTabSz="914400" rtl="0" eaLnBrk="1" latinLnBrk="0" hangingPunct="1">
                <a:defRPr kumimoji="1" sz="1000" kern="1200">
                  <a:solidFill>
                    <a:schemeClr val="lt1"/>
                  </a:solidFill>
                  <a:latin typeface="+mn-lt"/>
                  <a:ea typeface="+mn-ea"/>
                  <a:cs typeface="+mn-cs"/>
                </a:defRPr>
              </a:lvl8pPr>
              <a:lvl9pPr marL="3657600" algn="l" defTabSz="914400" rtl="0" eaLnBrk="1" latinLnBrk="0" hangingPunct="1">
                <a:defRPr kumimoji="1" sz="1000" kern="1200">
                  <a:solidFill>
                    <a:schemeClr val="lt1"/>
                  </a:solidFill>
                  <a:latin typeface="+mn-lt"/>
                  <a:ea typeface="+mn-ea"/>
                  <a:cs typeface="+mn-cs"/>
                </a:defRPr>
              </a:lvl9pPr>
            </a:lstStyle>
            <a:p>
              <a:endParaRPr lang="ja-JP" altLang="en-US"/>
            </a:p>
          </p:txBody>
        </p:sp>
        <p:grpSp>
          <p:nvGrpSpPr>
            <p:cNvPr id="19" name="グループ化 18"/>
            <p:cNvGrpSpPr>
              <a:grpSpLocks/>
            </p:cNvGrpSpPr>
            <p:nvPr/>
          </p:nvGrpSpPr>
          <p:grpSpPr bwMode="auto">
            <a:xfrm>
              <a:off x="69609" y="59196"/>
              <a:ext cx="2400385" cy="2318221"/>
              <a:chOff x="69609" y="59196"/>
              <a:chExt cx="2400385" cy="2318221"/>
            </a:xfrm>
          </p:grpSpPr>
          <p:grpSp>
            <p:nvGrpSpPr>
              <p:cNvPr id="20" name="グループ化 19"/>
              <p:cNvGrpSpPr>
                <a:grpSpLocks/>
              </p:cNvGrpSpPr>
              <p:nvPr/>
            </p:nvGrpSpPr>
            <p:grpSpPr bwMode="auto">
              <a:xfrm>
                <a:off x="69609" y="59196"/>
                <a:ext cx="854032" cy="1242098"/>
                <a:chOff x="69609" y="59196"/>
                <a:chExt cx="854032" cy="1242098"/>
              </a:xfrm>
            </p:grpSpPr>
            <p:pic>
              <p:nvPicPr>
                <p:cNvPr id="26" name="Picture 1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9609" y="59196"/>
                  <a:ext cx="854032" cy="1242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7"/>
                <p:cNvPicPr>
                  <a:picLocks noChangeAspect="1" noChangeArrowheads="1"/>
                </p:cNvPicPr>
                <p:nvPr/>
              </p:nvPicPr>
              <p:blipFill>
                <a:blip r:embed="rId7" cstate="email">
                  <a:extLst>
                    <a:ext uri="{28A0092B-C50C-407E-A947-70E740481C1C}">
                      <a14:useLocalDpi xmlns:a14="http://schemas.microsoft.com/office/drawing/2010/main"/>
                    </a:ext>
                  </a:extLst>
                </a:blip>
                <a:srcRect b="-8055"/>
                <a:stretch>
                  <a:fillRect/>
                </a:stretch>
              </p:blipFill>
              <p:spPr bwMode="auto">
                <a:xfrm>
                  <a:off x="144030" y="161341"/>
                  <a:ext cx="710939" cy="988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1" name="グループ化 20"/>
              <p:cNvGrpSpPr>
                <a:grpSpLocks/>
              </p:cNvGrpSpPr>
              <p:nvPr/>
            </p:nvGrpSpPr>
            <p:grpSpPr bwMode="auto">
              <a:xfrm>
                <a:off x="881037" y="420029"/>
                <a:ext cx="1588957" cy="1957388"/>
                <a:chOff x="881037" y="420029"/>
                <a:chExt cx="1588957" cy="1957388"/>
              </a:xfrm>
            </p:grpSpPr>
            <p:grpSp>
              <p:nvGrpSpPr>
                <p:cNvPr id="22" name="グループ化 21"/>
                <p:cNvGrpSpPr>
                  <a:grpSpLocks/>
                </p:cNvGrpSpPr>
                <p:nvPr/>
              </p:nvGrpSpPr>
              <p:grpSpPr bwMode="auto">
                <a:xfrm>
                  <a:off x="881037" y="420029"/>
                  <a:ext cx="1588957" cy="1957388"/>
                  <a:chOff x="881037" y="420029"/>
                  <a:chExt cx="1588957" cy="1957388"/>
                </a:xfrm>
              </p:grpSpPr>
              <p:pic>
                <p:nvPicPr>
                  <p:cNvPr id="24" name="図 23"/>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881037" y="420029"/>
                    <a:ext cx="158895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6"/>
                  <p:cNvPicPr>
                    <a:picLocks noChangeAspect="1" noChangeArrowheads="1"/>
                  </p:cNvPicPr>
                  <p:nvPr/>
                </p:nvPicPr>
                <p:blipFill>
                  <a:blip r:embed="rId9" cstate="email">
                    <a:extLst>
                      <a:ext uri="{28A0092B-C50C-407E-A947-70E740481C1C}">
                        <a14:useLocalDpi xmlns:a14="http://schemas.microsoft.com/office/drawing/2010/main"/>
                      </a:ext>
                    </a:extLst>
                  </a:blip>
                  <a:srcRect t="-18352"/>
                  <a:stretch>
                    <a:fillRect/>
                  </a:stretch>
                </p:blipFill>
                <p:spPr bwMode="auto">
                  <a:xfrm rot="-1147757">
                    <a:off x="1105683" y="1311026"/>
                    <a:ext cx="229514" cy="529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3" name="Picture 17"/>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rot="-1349969">
                  <a:off x="1128060" y="1392472"/>
                  <a:ext cx="216457" cy="449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grpSp>
      <p:sp>
        <p:nvSpPr>
          <p:cNvPr id="28" name="テキスト ボックス 27"/>
          <p:cNvSpPr txBox="1"/>
          <p:nvPr/>
        </p:nvSpPr>
        <p:spPr>
          <a:xfrm>
            <a:off x="8312367" y="6439675"/>
            <a:ext cx="1318160" cy="369332"/>
          </a:xfrm>
          <a:prstGeom prst="rect">
            <a:avLst/>
          </a:prstGeom>
          <a:noFill/>
        </p:spPr>
        <p:txBody>
          <a:bodyPr wrap="square" rtlCol="0">
            <a:spAutoFit/>
          </a:bodyPr>
          <a:lstStyle/>
          <a:p>
            <a:r>
              <a:rPr lang="en-US" altLang="ja-JP" sz="1800" dirty="0">
                <a:latin typeface="Meiryo UI" panose="020B0604030504040204" pitchFamily="50" charset="-128"/>
                <a:ea typeface="Meiryo UI" panose="020B0604030504040204" pitchFamily="50" charset="-128"/>
              </a:rPr>
              <a:t>4</a:t>
            </a:r>
            <a:endParaRPr kumimoji="1" lang="ja-JP" altLang="en-US" sz="1800" dirty="0">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285747" y="6441279"/>
            <a:ext cx="4384224"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参照マニュアル：払込方法マニュアル　規定編　</a:t>
            </a:r>
          </a:p>
        </p:txBody>
      </p:sp>
    </p:spTree>
    <p:extLst>
      <p:ext uri="{BB962C8B-B14F-4D97-AF65-F5344CB8AC3E}">
        <p14:creationId xmlns:p14="http://schemas.microsoft.com/office/powerpoint/2010/main" val="4254953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5" name="正方形/長方形 24"/>
          <p:cNvSpPr/>
          <p:nvPr/>
        </p:nvSpPr>
        <p:spPr>
          <a:xfrm>
            <a:off x="75570" y="681690"/>
            <a:ext cx="8895877" cy="5898724"/>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41565" y="100140"/>
            <a:ext cx="6096000" cy="646331"/>
          </a:xfrm>
          <a:prstGeom prst="rect">
            <a:avLst/>
          </a:prstGeom>
          <a:noFill/>
        </p:spPr>
        <p:txBody>
          <a:bodyPr wrap="square" rtlCol="0">
            <a:spAutoFit/>
          </a:bodyPr>
          <a:lstStyle/>
          <a:p>
            <a:r>
              <a:rPr kumimoji="1" lang="ja-JP" altLang="en-US" sz="1800" dirty="0">
                <a:latin typeface="Meiryo UI" panose="020B0604030504040204" pitchFamily="50" charset="-128"/>
                <a:ea typeface="Meiryo UI" panose="020B0604030504040204" pitchFamily="50" charset="-128"/>
              </a:rPr>
              <a:t>１．保険料払込みの基本ルール　　（２）</a:t>
            </a:r>
            <a:r>
              <a:rPr lang="ja-JP" altLang="en-US" sz="1800" dirty="0">
                <a:latin typeface="Meiryo UI" panose="020B0604030504040204" pitchFamily="50" charset="-128"/>
                <a:ea typeface="Meiryo UI" panose="020B0604030504040204" pitchFamily="50" charset="-128"/>
              </a:rPr>
              <a:t>保険料の流れ</a:t>
            </a:r>
          </a:p>
          <a:p>
            <a:endParaRPr kumimoji="1" lang="ja-JP" altLang="en-US" sz="1800" dirty="0">
              <a:latin typeface="Meiryo UI" panose="020B0604030504040204" pitchFamily="50" charset="-128"/>
              <a:ea typeface="Meiryo UI" panose="020B0604030504040204" pitchFamily="50" charset="-128"/>
            </a:endParaRPr>
          </a:p>
        </p:txBody>
      </p:sp>
      <p:sp>
        <p:nvSpPr>
          <p:cNvPr id="4" name="Rectangle 8"/>
          <p:cNvSpPr>
            <a:spLocks noChangeArrowheads="1"/>
          </p:cNvSpPr>
          <p:nvPr/>
        </p:nvSpPr>
        <p:spPr bwMode="auto">
          <a:xfrm>
            <a:off x="2349500" y="1054100"/>
            <a:ext cx="3949700" cy="5207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ＭＳ Ｐゴシック" panose="020B0600070205080204" pitchFamily="50" charset="-128"/>
                <a:ea typeface="ＭＳ Ｐゴシック" panose="020B0600070205080204" pitchFamily="50" charset="-128"/>
              </a:defRPr>
            </a:lvl1pPr>
            <a:lvl2pPr marL="742950" indent="-285750">
              <a:spcBef>
                <a:spcPct val="20000"/>
              </a:spcBef>
              <a:buChar char="–"/>
              <a:defRPr kumimoji="1" sz="2800">
                <a:solidFill>
                  <a:schemeClr val="tx1"/>
                </a:solidFill>
                <a:latin typeface="ＭＳ Ｐゴシック" panose="020B0600070205080204" pitchFamily="50" charset="-128"/>
                <a:ea typeface="ＭＳ Ｐゴシック" panose="020B0600070205080204" pitchFamily="50" charset="-128"/>
              </a:defRPr>
            </a:lvl2pPr>
            <a:lvl3pPr marL="1143000" indent="-228600">
              <a:spcBef>
                <a:spcPct val="20000"/>
              </a:spcBef>
              <a:buChar char="•"/>
              <a:defRPr kumimoji="1" sz="2400">
                <a:solidFill>
                  <a:schemeClr val="tx1"/>
                </a:solidFill>
                <a:latin typeface="ＭＳ Ｐゴシック" panose="020B0600070205080204" pitchFamily="50" charset="-128"/>
                <a:ea typeface="ＭＳ Ｐゴシック" panose="020B0600070205080204" pitchFamily="50" charset="-128"/>
              </a:defRPr>
            </a:lvl3pPr>
            <a:lvl4pPr marL="16002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4pPr>
            <a:lvl5pPr marL="20574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9pPr>
          </a:lstStyle>
          <a:p>
            <a:pPr algn="ctr" eaLnBrk="1" hangingPunct="1">
              <a:spcBef>
                <a:spcPct val="0"/>
              </a:spcBef>
              <a:buFontTx/>
              <a:buNone/>
            </a:pPr>
            <a:r>
              <a:rPr lang="ja-JP" altLang="en-US" sz="2400" b="1">
                <a:latin typeface="Meiryo UI" panose="020B0604030504040204" pitchFamily="50" charset="-128"/>
                <a:ea typeface="Meiryo UI" panose="020B0604030504040204" pitchFamily="50" charset="-128"/>
              </a:rPr>
              <a:t>契約締結</a:t>
            </a:r>
          </a:p>
        </p:txBody>
      </p:sp>
      <p:pic>
        <p:nvPicPr>
          <p:cNvPr id="5" name="Picture 4" descr="http://www11.s-ms1.mitsuisumitomo-ins.co.jp/loader/pcm/zensya/806/000834/人物・ロゴ/455.jpg"/>
          <p:cNvPicPr>
            <a:picLocks noChangeAspect="1" noChangeArrowheads="1"/>
          </p:cNvPicPr>
          <p:nvPr/>
        </p:nvPicPr>
        <p:blipFill>
          <a:blip r:embed="rId3"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226050" y="742950"/>
            <a:ext cx="56673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http://www11.s-ms1.mitsuisumitomo-ins.co.jp/loader/pcm/zensya/806/000834/人物・ロゴ/456.jpg"/>
          <p:cNvPicPr>
            <a:picLocks noChangeAspect="1" noChangeArrowheads="1"/>
          </p:cNvPicPr>
          <p:nvPr/>
        </p:nvPicPr>
        <p:blipFill>
          <a:blip r:embed="rId4"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692775" y="742950"/>
            <a:ext cx="614363"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9"/>
          <p:cNvSpPr>
            <a:spLocks noChangeArrowheads="1"/>
          </p:cNvSpPr>
          <p:nvPr/>
        </p:nvSpPr>
        <p:spPr bwMode="auto">
          <a:xfrm>
            <a:off x="1206500" y="2387597"/>
            <a:ext cx="2808287" cy="1208872"/>
          </a:xfrm>
          <a:prstGeom prst="rect">
            <a:avLst/>
          </a:prstGeom>
          <a:solidFill>
            <a:srgbClr val="CCFFFF"/>
          </a:solidFill>
          <a:ln w="9525">
            <a:solidFill>
              <a:schemeClr val="tx1"/>
            </a:solidFill>
            <a:miter lim="800000"/>
            <a:headEnd/>
            <a:tailEnd/>
          </a:ln>
          <a:effectLst/>
        </p:spPr>
        <p:txBody>
          <a:bodyPr wrap="none" anchor="ctr"/>
          <a:lstStyle>
            <a:lvl1pPr>
              <a:spcBef>
                <a:spcPct val="20000"/>
              </a:spcBef>
              <a:buChar char="•"/>
              <a:defRPr kumimoji="1" sz="3200">
                <a:solidFill>
                  <a:schemeClr val="tx1"/>
                </a:solidFill>
                <a:latin typeface="ＭＳ Ｐゴシック" panose="020B0600070205080204" pitchFamily="50" charset="-128"/>
                <a:ea typeface="ＭＳ Ｐゴシック" panose="020B0600070205080204" pitchFamily="50" charset="-128"/>
              </a:defRPr>
            </a:lvl1pPr>
            <a:lvl2pPr marL="742950" indent="-285750">
              <a:spcBef>
                <a:spcPct val="20000"/>
              </a:spcBef>
              <a:buChar char="–"/>
              <a:defRPr kumimoji="1" sz="2800">
                <a:solidFill>
                  <a:schemeClr val="tx1"/>
                </a:solidFill>
                <a:latin typeface="ＭＳ Ｐゴシック" panose="020B0600070205080204" pitchFamily="50" charset="-128"/>
                <a:ea typeface="ＭＳ Ｐゴシック" panose="020B0600070205080204" pitchFamily="50" charset="-128"/>
              </a:defRPr>
            </a:lvl2pPr>
            <a:lvl3pPr marL="1143000" indent="-228600">
              <a:spcBef>
                <a:spcPct val="20000"/>
              </a:spcBef>
              <a:buChar char="•"/>
              <a:defRPr kumimoji="1" sz="2400">
                <a:solidFill>
                  <a:schemeClr val="tx1"/>
                </a:solidFill>
                <a:latin typeface="ＭＳ Ｐゴシック" panose="020B0600070205080204" pitchFamily="50" charset="-128"/>
                <a:ea typeface="ＭＳ Ｐゴシック" panose="020B0600070205080204" pitchFamily="50" charset="-128"/>
              </a:defRPr>
            </a:lvl3pPr>
            <a:lvl4pPr marL="16002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4pPr>
            <a:lvl5pPr marL="20574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9pPr>
          </a:lstStyle>
          <a:p>
            <a:pPr eaLnBrk="1" hangingPunct="1">
              <a:spcBef>
                <a:spcPct val="0"/>
              </a:spcBef>
              <a:buFontTx/>
              <a:buNone/>
            </a:pPr>
            <a:r>
              <a:rPr lang="ja-JP" altLang="en-US" sz="2400" b="1" dirty="0">
                <a:latin typeface="Arial" panose="020B0604020202020204" pitchFamily="34" charset="0"/>
                <a:ea typeface="ＭＳ ゴシック" panose="020B0609070205080204" pitchFamily="49" charset="-128"/>
              </a:rPr>
              <a:t>　</a:t>
            </a:r>
            <a:endParaRPr lang="en-US" altLang="ja-JP" sz="1800" baseline="30000" dirty="0">
              <a:latin typeface="Meiryo UI" panose="020B0604030504040204" pitchFamily="50" charset="-128"/>
              <a:ea typeface="Meiryo UI" panose="020B0604030504040204" pitchFamily="50" charset="-128"/>
            </a:endParaRPr>
          </a:p>
        </p:txBody>
      </p:sp>
      <p:sp>
        <p:nvSpPr>
          <p:cNvPr id="8" name="Rectangle 11"/>
          <p:cNvSpPr>
            <a:spLocks noChangeArrowheads="1"/>
          </p:cNvSpPr>
          <p:nvPr/>
        </p:nvSpPr>
        <p:spPr bwMode="auto">
          <a:xfrm>
            <a:off x="4909344" y="2405291"/>
            <a:ext cx="2830512" cy="1191178"/>
          </a:xfrm>
          <a:prstGeom prst="rect">
            <a:avLst/>
          </a:prstGeom>
          <a:solidFill>
            <a:srgbClr val="CCFFFF"/>
          </a:solidFill>
          <a:ln w="9525">
            <a:solidFill>
              <a:schemeClr val="tx1"/>
            </a:solidFill>
            <a:miter lim="800000"/>
            <a:headEnd/>
            <a:tailEnd/>
          </a:ln>
          <a:effectLst/>
        </p:spPr>
        <p:txBody>
          <a:bodyPr wrap="none" anchor="ctr"/>
          <a:lstStyle>
            <a:lvl1pPr>
              <a:spcBef>
                <a:spcPct val="20000"/>
              </a:spcBef>
              <a:buChar char="•"/>
              <a:defRPr kumimoji="1" sz="3200">
                <a:solidFill>
                  <a:schemeClr val="tx1"/>
                </a:solidFill>
                <a:latin typeface="ＭＳ Ｐゴシック" panose="020B0600070205080204" pitchFamily="50" charset="-128"/>
                <a:ea typeface="ＭＳ Ｐゴシック" panose="020B0600070205080204" pitchFamily="50" charset="-128"/>
              </a:defRPr>
            </a:lvl1pPr>
            <a:lvl2pPr marL="742950" indent="-285750">
              <a:spcBef>
                <a:spcPct val="20000"/>
              </a:spcBef>
              <a:buChar char="–"/>
              <a:defRPr kumimoji="1" sz="2800">
                <a:solidFill>
                  <a:schemeClr val="tx1"/>
                </a:solidFill>
                <a:latin typeface="ＭＳ Ｐゴシック" panose="020B0600070205080204" pitchFamily="50" charset="-128"/>
                <a:ea typeface="ＭＳ Ｐゴシック" panose="020B0600070205080204" pitchFamily="50" charset="-128"/>
              </a:defRPr>
            </a:lvl2pPr>
            <a:lvl3pPr marL="1143000" indent="-228600">
              <a:spcBef>
                <a:spcPct val="20000"/>
              </a:spcBef>
              <a:buChar char="•"/>
              <a:defRPr kumimoji="1" sz="2400">
                <a:solidFill>
                  <a:schemeClr val="tx1"/>
                </a:solidFill>
                <a:latin typeface="ＭＳ Ｐゴシック" panose="020B0600070205080204" pitchFamily="50" charset="-128"/>
                <a:ea typeface="ＭＳ Ｐゴシック" panose="020B0600070205080204" pitchFamily="50" charset="-128"/>
              </a:defRPr>
            </a:lvl3pPr>
            <a:lvl4pPr marL="16002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4pPr>
            <a:lvl5pPr marL="20574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9pPr>
          </a:lstStyle>
          <a:p>
            <a:pPr eaLnBrk="1" hangingPunct="1">
              <a:spcBef>
                <a:spcPct val="0"/>
              </a:spcBef>
              <a:buFontTx/>
              <a:buNone/>
            </a:pPr>
            <a:r>
              <a:rPr lang="ja-JP" altLang="en-US" sz="2400" b="1" dirty="0">
                <a:latin typeface="Arial" panose="020B0604020202020204" pitchFamily="34" charset="0"/>
                <a:ea typeface="ＭＳ ゴシック" panose="020B0609070205080204" pitchFamily="49" charset="-128"/>
              </a:rPr>
              <a:t>　</a:t>
            </a:r>
            <a:endParaRPr lang="ja-JP" altLang="en-US" sz="1800" dirty="0">
              <a:latin typeface="Meiryo UI" panose="020B0604030504040204" pitchFamily="50" charset="-128"/>
              <a:ea typeface="Meiryo UI" panose="020B0604030504040204" pitchFamily="50" charset="-128"/>
            </a:endParaRPr>
          </a:p>
        </p:txBody>
      </p:sp>
      <p:sp>
        <p:nvSpPr>
          <p:cNvPr id="9" name="Rectangle 17"/>
          <p:cNvSpPr>
            <a:spLocks noChangeArrowheads="1"/>
          </p:cNvSpPr>
          <p:nvPr/>
        </p:nvSpPr>
        <p:spPr bwMode="auto">
          <a:xfrm>
            <a:off x="2600645" y="4470744"/>
            <a:ext cx="3758753" cy="635000"/>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ＭＳ Ｐゴシック" panose="020B0600070205080204" pitchFamily="50" charset="-128"/>
                <a:ea typeface="ＭＳ Ｐゴシック" panose="020B0600070205080204" pitchFamily="50" charset="-128"/>
              </a:defRPr>
            </a:lvl1pPr>
            <a:lvl2pPr marL="742950" indent="-285750">
              <a:spcBef>
                <a:spcPct val="20000"/>
              </a:spcBef>
              <a:buChar char="–"/>
              <a:defRPr kumimoji="1" sz="2800">
                <a:solidFill>
                  <a:schemeClr val="tx1"/>
                </a:solidFill>
                <a:latin typeface="ＭＳ Ｐゴシック" panose="020B0600070205080204" pitchFamily="50" charset="-128"/>
                <a:ea typeface="ＭＳ Ｐゴシック" panose="020B0600070205080204" pitchFamily="50" charset="-128"/>
              </a:defRPr>
            </a:lvl2pPr>
            <a:lvl3pPr marL="1143000" indent="-228600">
              <a:spcBef>
                <a:spcPct val="20000"/>
              </a:spcBef>
              <a:buChar char="•"/>
              <a:defRPr kumimoji="1" sz="2400">
                <a:solidFill>
                  <a:schemeClr val="tx1"/>
                </a:solidFill>
                <a:latin typeface="ＭＳ Ｐゴシック" panose="020B0600070205080204" pitchFamily="50" charset="-128"/>
                <a:ea typeface="ＭＳ Ｐゴシック" panose="020B0600070205080204" pitchFamily="50" charset="-128"/>
              </a:defRPr>
            </a:lvl3pPr>
            <a:lvl4pPr marL="16002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4pPr>
            <a:lvl5pPr marL="20574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9pPr>
          </a:lstStyle>
          <a:p>
            <a:pPr algn="ctr" eaLnBrk="1" hangingPunct="1">
              <a:spcBef>
                <a:spcPct val="0"/>
              </a:spcBef>
              <a:buFontTx/>
              <a:buNone/>
            </a:pPr>
            <a:r>
              <a:rPr lang="ja-JP" altLang="en-US" sz="2400" b="1">
                <a:latin typeface="Meiryo UI" panose="020B0604030504040204" pitchFamily="50" charset="-128"/>
                <a:ea typeface="Meiryo UI" panose="020B0604030504040204" pitchFamily="50" charset="-128"/>
              </a:rPr>
              <a:t>当社への入金</a:t>
            </a:r>
          </a:p>
        </p:txBody>
      </p:sp>
      <p:pic>
        <p:nvPicPr>
          <p:cNvPr id="10" name="Picture 8" descr="1_3111005062_90x90"/>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82600" y="1810199"/>
            <a:ext cx="6985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4"/>
          <p:cNvPicPr>
            <a:picLocks noChangeAspect="1" noChangeArrowheads="1"/>
          </p:cNvPicPr>
          <p:nvPr/>
        </p:nvPicPr>
        <p:blipFill>
          <a:blip r:embed="rId6" cstate="email">
            <a:clrChange>
              <a:clrFrom>
                <a:srgbClr val="FFFFFE"/>
              </a:clrFrom>
              <a:clrTo>
                <a:srgbClr val="FFFFFE">
                  <a:alpha val="0"/>
                </a:srgbClr>
              </a:clrTo>
            </a:clrChange>
            <a:extLst>
              <a:ext uri="{28A0092B-C50C-407E-A947-70E740481C1C}">
                <a14:useLocalDpi xmlns:a14="http://schemas.microsoft.com/office/drawing/2010/main"/>
              </a:ext>
            </a:extLst>
          </a:blip>
          <a:srcRect/>
          <a:stretch>
            <a:fillRect/>
          </a:stretch>
        </p:blipFill>
        <p:spPr bwMode="auto">
          <a:xfrm>
            <a:off x="230188" y="2890838"/>
            <a:ext cx="782637"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右カーブ矢印 17"/>
          <p:cNvSpPr>
            <a:spLocks noChangeArrowheads="1"/>
          </p:cNvSpPr>
          <p:nvPr/>
        </p:nvSpPr>
        <p:spPr bwMode="auto">
          <a:xfrm rot="10290934" flipH="1" flipV="1">
            <a:off x="200025" y="2609850"/>
            <a:ext cx="590550" cy="2533650"/>
          </a:xfrm>
          <a:prstGeom prst="curvedRightArrow">
            <a:avLst>
              <a:gd name="adj1" fmla="val 0"/>
              <a:gd name="adj2" fmla="val 39646"/>
              <a:gd name="adj3" fmla="val 25000"/>
            </a:avLst>
          </a:prstGeom>
          <a:solidFill>
            <a:srgbClr val="FFFF99"/>
          </a:solidFill>
          <a:ln w="25400">
            <a:solidFill>
              <a:srgbClr val="FF00FF"/>
            </a:solidFill>
            <a:miter lim="800000"/>
            <a:headEnd/>
            <a:tailEnd/>
          </a:ln>
        </p:spPr>
        <p:txBody>
          <a:bodyPr anchor="ctr">
            <a:spAutoFit/>
          </a:bodyPr>
          <a:lstStyle>
            <a:lvl1pPr>
              <a:spcBef>
                <a:spcPct val="20000"/>
              </a:spcBef>
              <a:buChar char="•"/>
              <a:defRPr kumimoji="1" sz="3200">
                <a:solidFill>
                  <a:schemeClr val="tx1"/>
                </a:solidFill>
                <a:latin typeface="ＭＳ Ｐゴシック" panose="020B0600070205080204" pitchFamily="50" charset="-128"/>
                <a:ea typeface="ＭＳ Ｐゴシック" panose="020B0600070205080204" pitchFamily="50" charset="-128"/>
              </a:defRPr>
            </a:lvl1pPr>
            <a:lvl2pPr marL="742950" indent="-285750">
              <a:spcBef>
                <a:spcPct val="20000"/>
              </a:spcBef>
              <a:buChar char="–"/>
              <a:defRPr kumimoji="1" sz="2800">
                <a:solidFill>
                  <a:schemeClr val="tx1"/>
                </a:solidFill>
                <a:latin typeface="ＭＳ Ｐゴシック" panose="020B0600070205080204" pitchFamily="50" charset="-128"/>
                <a:ea typeface="ＭＳ Ｐゴシック" panose="020B0600070205080204" pitchFamily="50" charset="-128"/>
              </a:defRPr>
            </a:lvl2pPr>
            <a:lvl3pPr marL="1143000" indent="-228600">
              <a:spcBef>
                <a:spcPct val="20000"/>
              </a:spcBef>
              <a:buChar char="•"/>
              <a:defRPr kumimoji="1" sz="2400">
                <a:solidFill>
                  <a:schemeClr val="tx1"/>
                </a:solidFill>
                <a:latin typeface="ＭＳ Ｐゴシック" panose="020B0600070205080204" pitchFamily="50" charset="-128"/>
                <a:ea typeface="ＭＳ Ｐゴシック" panose="020B0600070205080204" pitchFamily="50" charset="-128"/>
              </a:defRPr>
            </a:lvl3pPr>
            <a:lvl4pPr marL="16002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4pPr>
            <a:lvl5pPr marL="20574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9pPr>
          </a:lstStyle>
          <a:p>
            <a:pPr algn="ctr" eaLnBrk="1" hangingPunct="1">
              <a:lnSpc>
                <a:spcPct val="110000"/>
              </a:lnSpc>
              <a:spcBef>
                <a:spcPct val="50000"/>
              </a:spcBef>
              <a:buFontTx/>
              <a:buNone/>
            </a:pPr>
            <a:endParaRPr lang="ja-JP" altLang="en-US" sz="2400">
              <a:latin typeface="Times New Roman" panose="02020603050405020304" pitchFamily="18" charset="0"/>
              <a:ea typeface="ＭＳ ゴシック" panose="020B0609070205080204" pitchFamily="49" charset="-128"/>
            </a:endParaRPr>
          </a:p>
        </p:txBody>
      </p:sp>
      <p:sp>
        <p:nvSpPr>
          <p:cNvPr id="13" name="Rectangle 25"/>
          <p:cNvSpPr>
            <a:spLocks noChangeArrowheads="1"/>
          </p:cNvSpPr>
          <p:nvPr/>
        </p:nvSpPr>
        <p:spPr bwMode="auto">
          <a:xfrm>
            <a:off x="369888" y="1942870"/>
            <a:ext cx="2654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ＭＳ Ｐゴシック" panose="020B0600070205080204" pitchFamily="50" charset="-128"/>
                <a:ea typeface="ＭＳ Ｐゴシック" panose="020B0600070205080204" pitchFamily="50" charset="-128"/>
              </a:defRPr>
            </a:lvl1pPr>
            <a:lvl2pPr marL="742950" indent="-285750">
              <a:spcBef>
                <a:spcPct val="20000"/>
              </a:spcBef>
              <a:buChar char="–"/>
              <a:defRPr kumimoji="1" sz="2800">
                <a:solidFill>
                  <a:schemeClr val="tx1"/>
                </a:solidFill>
                <a:latin typeface="ＭＳ Ｐゴシック" panose="020B0600070205080204" pitchFamily="50" charset="-128"/>
                <a:ea typeface="ＭＳ Ｐゴシック" panose="020B0600070205080204" pitchFamily="50" charset="-128"/>
              </a:defRPr>
            </a:lvl2pPr>
            <a:lvl3pPr marL="1143000" indent="-228600">
              <a:spcBef>
                <a:spcPct val="20000"/>
              </a:spcBef>
              <a:buChar char="•"/>
              <a:defRPr kumimoji="1" sz="2400">
                <a:solidFill>
                  <a:schemeClr val="tx1"/>
                </a:solidFill>
                <a:latin typeface="ＭＳ Ｐゴシック" panose="020B0600070205080204" pitchFamily="50" charset="-128"/>
                <a:ea typeface="ＭＳ Ｐゴシック" panose="020B0600070205080204" pitchFamily="50" charset="-128"/>
              </a:defRPr>
            </a:lvl3pPr>
            <a:lvl4pPr marL="16002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4pPr>
            <a:lvl5pPr marL="20574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9pPr>
          </a:lstStyle>
          <a:p>
            <a:pPr algn="ctr" eaLnBrk="1" hangingPunct="1">
              <a:spcBef>
                <a:spcPct val="0"/>
              </a:spcBef>
              <a:buFontTx/>
              <a:buNone/>
            </a:pPr>
            <a:r>
              <a:rPr lang="ja-JP" altLang="en-US" sz="2000" b="1" dirty="0">
                <a:latin typeface="Meiryo UI" panose="020B0604030504040204" pitchFamily="50" charset="-128"/>
                <a:ea typeface="Meiryo UI" panose="020B0604030504040204" pitchFamily="50" charset="-128"/>
              </a:rPr>
              <a:t>直接集金</a:t>
            </a:r>
          </a:p>
        </p:txBody>
      </p:sp>
      <p:sp>
        <p:nvSpPr>
          <p:cNvPr id="14" name="Rectangle 26"/>
          <p:cNvSpPr>
            <a:spLocks noChangeArrowheads="1"/>
          </p:cNvSpPr>
          <p:nvPr/>
        </p:nvSpPr>
        <p:spPr bwMode="auto">
          <a:xfrm>
            <a:off x="5612943" y="1964415"/>
            <a:ext cx="2654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ＭＳ Ｐゴシック" panose="020B0600070205080204" pitchFamily="50" charset="-128"/>
                <a:ea typeface="ＭＳ Ｐゴシック" panose="020B0600070205080204" pitchFamily="50" charset="-128"/>
              </a:defRPr>
            </a:lvl1pPr>
            <a:lvl2pPr marL="742950" indent="-285750">
              <a:spcBef>
                <a:spcPct val="20000"/>
              </a:spcBef>
              <a:buChar char="–"/>
              <a:defRPr kumimoji="1" sz="2800">
                <a:solidFill>
                  <a:schemeClr val="tx1"/>
                </a:solidFill>
                <a:latin typeface="ＭＳ Ｐゴシック" panose="020B0600070205080204" pitchFamily="50" charset="-128"/>
                <a:ea typeface="ＭＳ Ｐゴシック" panose="020B0600070205080204" pitchFamily="50" charset="-128"/>
              </a:defRPr>
            </a:lvl2pPr>
            <a:lvl3pPr marL="1143000" indent="-228600">
              <a:spcBef>
                <a:spcPct val="20000"/>
              </a:spcBef>
              <a:buChar char="•"/>
              <a:defRPr kumimoji="1" sz="2400">
                <a:solidFill>
                  <a:schemeClr val="tx1"/>
                </a:solidFill>
                <a:latin typeface="ＭＳ Ｐゴシック" panose="020B0600070205080204" pitchFamily="50" charset="-128"/>
                <a:ea typeface="ＭＳ Ｐゴシック" panose="020B0600070205080204" pitchFamily="50" charset="-128"/>
              </a:defRPr>
            </a:lvl3pPr>
            <a:lvl4pPr marL="16002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4pPr>
            <a:lvl5pPr marL="20574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9pPr>
          </a:lstStyle>
          <a:p>
            <a:pPr algn="ctr" eaLnBrk="1" hangingPunct="1">
              <a:spcBef>
                <a:spcPct val="0"/>
              </a:spcBef>
              <a:buFontTx/>
              <a:buNone/>
            </a:pPr>
            <a:r>
              <a:rPr lang="ja-JP" altLang="en-US" sz="2000" b="1" dirty="0">
                <a:latin typeface="Meiryo UI" panose="020B0604030504040204" pitchFamily="50" charset="-128"/>
                <a:ea typeface="Meiryo UI" panose="020B0604030504040204" pitchFamily="50" charset="-128"/>
              </a:rPr>
              <a:t>キャッシュレス</a:t>
            </a:r>
          </a:p>
        </p:txBody>
      </p:sp>
      <p:sp>
        <p:nvSpPr>
          <p:cNvPr id="15" name="Rectangle 24"/>
          <p:cNvSpPr>
            <a:spLocks noChangeArrowheads="1"/>
          </p:cNvSpPr>
          <p:nvPr/>
        </p:nvSpPr>
        <p:spPr bwMode="auto">
          <a:xfrm>
            <a:off x="4996523" y="3815434"/>
            <a:ext cx="2548844" cy="455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ＭＳ Ｐゴシック" panose="020B0600070205080204" pitchFamily="50" charset="-128"/>
                <a:ea typeface="ＭＳ Ｐゴシック" panose="020B0600070205080204" pitchFamily="50" charset="-128"/>
              </a:defRPr>
            </a:lvl1pPr>
            <a:lvl2pPr marL="742950" indent="-285750">
              <a:spcBef>
                <a:spcPct val="20000"/>
              </a:spcBef>
              <a:buChar char="–"/>
              <a:defRPr kumimoji="1" sz="2800">
                <a:solidFill>
                  <a:schemeClr val="tx1"/>
                </a:solidFill>
                <a:latin typeface="ＭＳ Ｐゴシック" panose="020B0600070205080204" pitchFamily="50" charset="-128"/>
                <a:ea typeface="ＭＳ Ｐゴシック" panose="020B0600070205080204" pitchFamily="50" charset="-128"/>
              </a:defRPr>
            </a:lvl2pPr>
            <a:lvl3pPr marL="1143000" indent="-228600">
              <a:spcBef>
                <a:spcPct val="20000"/>
              </a:spcBef>
              <a:buChar char="•"/>
              <a:defRPr kumimoji="1" sz="2400">
                <a:solidFill>
                  <a:schemeClr val="tx1"/>
                </a:solidFill>
                <a:latin typeface="ＭＳ Ｐゴシック" panose="020B0600070205080204" pitchFamily="50" charset="-128"/>
                <a:ea typeface="ＭＳ Ｐゴシック" panose="020B0600070205080204" pitchFamily="50" charset="-128"/>
              </a:defRPr>
            </a:lvl3pPr>
            <a:lvl4pPr marL="16002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4pPr>
            <a:lvl5pPr marL="20574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9pPr>
          </a:lstStyle>
          <a:p>
            <a:pPr algn="ctr" eaLnBrk="1" hangingPunct="1">
              <a:spcBef>
                <a:spcPct val="0"/>
              </a:spcBef>
              <a:buFontTx/>
              <a:buNone/>
            </a:pPr>
            <a:endParaRPr lang="ja-JP" altLang="en-US" sz="2000" b="1" dirty="0">
              <a:latin typeface="Meiryo UI" panose="020B0604030504040204" pitchFamily="50" charset="-128"/>
              <a:ea typeface="Meiryo UI" panose="020B0604030504040204" pitchFamily="50" charset="-128"/>
            </a:endParaRPr>
          </a:p>
        </p:txBody>
      </p:sp>
      <p:pic>
        <p:nvPicPr>
          <p:cNvPr id="17" name="Picture 10" descr="http://www11.s-ms1.mitsuisumitomo-ins.co.jp/loader/pcm/zensya/806/000834/物/キャッシュレス2.JPG"/>
          <p:cNvPicPr>
            <a:picLocks noChangeAspect="1" noChangeArrowheads="1"/>
          </p:cNvPicPr>
          <p:nvPr/>
        </p:nvPicPr>
        <p:blipFill>
          <a:blip r:embed="rId7" cstate="email">
            <a:clrChange>
              <a:clrFrom>
                <a:srgbClr val="ECEAED"/>
              </a:clrFrom>
              <a:clrTo>
                <a:srgbClr val="ECEAED">
                  <a:alpha val="0"/>
                </a:srgbClr>
              </a:clrTo>
            </a:clrChange>
            <a:extLst>
              <a:ext uri="{28A0092B-C50C-407E-A947-70E740481C1C}">
                <a14:useLocalDpi xmlns:a14="http://schemas.microsoft.com/office/drawing/2010/main"/>
              </a:ext>
            </a:extLst>
          </a:blip>
          <a:srcRect/>
          <a:stretch>
            <a:fillRect/>
          </a:stretch>
        </p:blipFill>
        <p:spPr bwMode="auto">
          <a:xfrm>
            <a:off x="4168037" y="3300497"/>
            <a:ext cx="800100" cy="114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0" descr="http://www11.s-ms1.mitsuisumitomo-ins.co.jp/loader/pcm/zensya/806/000834/物/キャッシュレス2.JPG"/>
          <p:cNvPicPr>
            <a:picLocks noChangeAspect="1" noChangeArrowheads="1"/>
          </p:cNvPicPr>
          <p:nvPr/>
        </p:nvPicPr>
        <p:blipFill>
          <a:blip r:embed="rId8" cstate="email">
            <a:clrChange>
              <a:clrFrom>
                <a:srgbClr val="FCFAFD"/>
              </a:clrFrom>
              <a:clrTo>
                <a:srgbClr val="FCFAFD">
                  <a:alpha val="0"/>
                </a:srgbClr>
              </a:clrTo>
            </a:clrChange>
            <a:extLst>
              <a:ext uri="{28A0092B-C50C-407E-A947-70E740481C1C}">
                <a14:useLocalDpi xmlns:a14="http://schemas.microsoft.com/office/drawing/2010/main"/>
              </a:ext>
            </a:extLst>
          </a:blip>
          <a:srcRect/>
          <a:stretch>
            <a:fillRect/>
          </a:stretch>
        </p:blipFill>
        <p:spPr bwMode="auto">
          <a:xfrm>
            <a:off x="7794913" y="1603142"/>
            <a:ext cx="744537"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2" descr="http://www11.s-ms1.mitsuisumitomo-ins.co.jp/loader/pcm/zensya/806/000834/家庭用パンフ/キャッシュレス16.JPG"/>
          <p:cNvPicPr>
            <a:picLocks noChangeAspect="1" noChangeArrowheads="1"/>
          </p:cNvPicPr>
          <p:nvPr/>
        </p:nvPicPr>
        <p:blipFill>
          <a:blip r:embed="rId9">
            <a:clrChange>
              <a:clrFrom>
                <a:srgbClr val="FCFAFD"/>
              </a:clrFrom>
              <a:clrTo>
                <a:srgbClr val="FCFAFD">
                  <a:alpha val="0"/>
                </a:srgbClr>
              </a:clrTo>
            </a:clrChange>
            <a:extLst>
              <a:ext uri="{28A0092B-C50C-407E-A947-70E740481C1C}">
                <a14:useLocalDpi xmlns:a14="http://schemas.microsoft.com/office/drawing/2010/main"/>
              </a:ext>
            </a:extLst>
          </a:blip>
          <a:srcRect/>
          <a:stretch>
            <a:fillRect/>
          </a:stretch>
        </p:blipFill>
        <p:spPr bwMode="auto">
          <a:xfrm>
            <a:off x="7491700" y="2338362"/>
            <a:ext cx="104775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4" descr="http://msp.c.yimg.jp/yjimage?q=fByhSKEXyLHLDiZ0TFPmRp4Tz8y8Qxb3N77e30kdhhlXrgDKbdT8EHyr67P0Py7SJdpCFOuj6Xz7wiCAOUsVqDRqn1GJGPxZIeaTzZ8n140yQUa_dxmRywpTUgdFTtPndNQ-&amp;sig=12tu2ldlv&amp;x=96&amp;y=63"/>
          <p:cNvPicPr>
            <a:picLocks noChangeAspect="1" noChangeArrowheads="1"/>
          </p:cNvPicPr>
          <p:nvPr/>
        </p:nvPicPr>
        <p:blipFill>
          <a:blip r:embed="rId10">
            <a:clrChange>
              <a:clrFrom>
                <a:srgbClr val="F8FDFF"/>
              </a:clrFrom>
              <a:clrTo>
                <a:srgbClr val="F8FDFF">
                  <a:alpha val="0"/>
                </a:srgbClr>
              </a:clrTo>
            </a:clrChange>
            <a:extLst>
              <a:ext uri="{28A0092B-C50C-407E-A947-70E740481C1C}">
                <a14:useLocalDpi xmlns:a14="http://schemas.microsoft.com/office/drawing/2010/main"/>
              </a:ext>
            </a:extLst>
          </a:blip>
          <a:srcRect/>
          <a:stretch>
            <a:fillRect/>
          </a:stretch>
        </p:blipFill>
        <p:spPr bwMode="auto">
          <a:xfrm>
            <a:off x="8082250" y="2894634"/>
            <a:ext cx="9144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Line 19"/>
          <p:cNvSpPr>
            <a:spLocks noChangeShapeType="1"/>
          </p:cNvSpPr>
          <p:nvPr/>
        </p:nvSpPr>
        <p:spPr bwMode="auto">
          <a:xfrm flipH="1">
            <a:off x="2733674" y="1574800"/>
            <a:ext cx="974725" cy="647700"/>
          </a:xfrm>
          <a:prstGeom prst="line">
            <a:avLst/>
          </a:prstGeom>
          <a:noFill/>
          <a:ln w="635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 name="Line 20"/>
          <p:cNvSpPr>
            <a:spLocks noChangeShapeType="1"/>
          </p:cNvSpPr>
          <p:nvPr/>
        </p:nvSpPr>
        <p:spPr bwMode="auto">
          <a:xfrm>
            <a:off x="4878388" y="1576388"/>
            <a:ext cx="1065212" cy="574872"/>
          </a:xfrm>
          <a:prstGeom prst="line">
            <a:avLst/>
          </a:prstGeom>
          <a:noFill/>
          <a:ln w="635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 name="正方形/長方形 25"/>
          <p:cNvSpPr/>
          <p:nvPr/>
        </p:nvSpPr>
        <p:spPr>
          <a:xfrm>
            <a:off x="230188" y="831900"/>
            <a:ext cx="1857665"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p:cNvSpPr txBox="1"/>
          <p:nvPr/>
        </p:nvSpPr>
        <p:spPr>
          <a:xfrm>
            <a:off x="276225" y="872280"/>
            <a:ext cx="2014766" cy="430887"/>
          </a:xfrm>
          <a:prstGeom prst="rect">
            <a:avLst/>
          </a:prstGeom>
          <a:noFill/>
        </p:spPr>
        <p:txBody>
          <a:bodyPr wrap="square" rtlCol="0">
            <a:spAutoFit/>
          </a:bodyPr>
          <a:lstStyle/>
          <a:p>
            <a:r>
              <a:rPr kumimoji="1" lang="ja-JP" altLang="en-US" sz="2200" dirty="0">
                <a:solidFill>
                  <a:schemeClr val="bg1"/>
                </a:solidFill>
                <a:latin typeface="Meiryo UI" panose="020B0604030504040204" pitchFamily="50" charset="-128"/>
                <a:ea typeface="Meiryo UI" panose="020B0604030504040204" pitchFamily="50" charset="-128"/>
              </a:rPr>
              <a:t>保険料の流れ</a:t>
            </a:r>
          </a:p>
        </p:txBody>
      </p:sp>
      <p:sp>
        <p:nvSpPr>
          <p:cNvPr id="28" name="テキスト ボックス 27"/>
          <p:cNvSpPr txBox="1"/>
          <p:nvPr/>
        </p:nvSpPr>
        <p:spPr>
          <a:xfrm>
            <a:off x="1306282" y="2465613"/>
            <a:ext cx="2350065" cy="1015663"/>
          </a:xfrm>
          <a:prstGeom prst="rect">
            <a:avLst/>
          </a:prstGeom>
          <a:noFill/>
        </p:spPr>
        <p:txBody>
          <a:bodyPr wrap="square" rtlCol="0">
            <a:spAutoFit/>
          </a:bodyPr>
          <a:lstStyle/>
          <a:p>
            <a:r>
              <a:rPr lang="ja-JP" altLang="en-US" sz="2000" b="1" dirty="0">
                <a:latin typeface="Meiryo UI" panose="020B0604030504040204" pitchFamily="50" charset="-128"/>
                <a:ea typeface="Meiryo UI" panose="020B0604030504040204" pitchFamily="50" charset="-128"/>
              </a:rPr>
              <a:t>・現金</a:t>
            </a:r>
            <a:endParaRPr lang="en-US" altLang="ja-JP" sz="2000" b="1" dirty="0">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・小切手</a:t>
            </a:r>
            <a:endParaRPr lang="en-US" altLang="ja-JP" sz="2000" b="1" dirty="0">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・口座への振り込み</a:t>
            </a:r>
            <a:endParaRPr lang="en-US" altLang="ja-JP" sz="2000" b="1" dirty="0">
              <a:latin typeface="Meiryo UI" panose="020B0604030504040204" pitchFamily="50" charset="-128"/>
              <a:ea typeface="Meiryo UI" panose="020B0604030504040204" pitchFamily="50" charset="-128"/>
            </a:endParaRPr>
          </a:p>
        </p:txBody>
      </p:sp>
      <p:sp>
        <p:nvSpPr>
          <p:cNvPr id="29" name="テキスト ボックス 28"/>
          <p:cNvSpPr txBox="1"/>
          <p:nvPr/>
        </p:nvSpPr>
        <p:spPr>
          <a:xfrm>
            <a:off x="5050973" y="2389407"/>
            <a:ext cx="2806018" cy="1261884"/>
          </a:xfrm>
          <a:prstGeom prst="rect">
            <a:avLst/>
          </a:prstGeom>
          <a:noFill/>
        </p:spPr>
        <p:txBody>
          <a:bodyPr wrap="square" rtlCol="0">
            <a:spAutoFit/>
          </a:bodyPr>
          <a:lstStyle/>
          <a:p>
            <a:r>
              <a:rPr lang="ja-JP" altLang="en-US" sz="2000" b="1" dirty="0">
                <a:latin typeface="Meiryo UI" panose="020B0604030504040204" pitchFamily="50" charset="-128"/>
                <a:ea typeface="Meiryo UI" panose="020B0604030504040204" pitchFamily="50" charset="-128"/>
              </a:rPr>
              <a:t>・口座振替</a:t>
            </a:r>
            <a:endParaRPr lang="en-US" altLang="ja-JP" sz="2000" b="1" dirty="0">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・クレカ払</a:t>
            </a:r>
            <a:endParaRPr lang="en-US" altLang="ja-JP" sz="2000" b="1" dirty="0">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・払込票払　など</a:t>
            </a:r>
            <a:endParaRPr lang="en-US" altLang="ja-JP" sz="2000" b="1"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P</a:t>
            </a:r>
            <a:r>
              <a:rPr lang="ja-JP" altLang="en-US" sz="1600" dirty="0">
                <a:latin typeface="Meiryo UI" panose="020B0604030504040204" pitchFamily="50" charset="-128"/>
                <a:ea typeface="Meiryo UI" panose="020B0604030504040204" pitchFamily="50" charset="-128"/>
              </a:rPr>
              <a:t>３の①から⑥</a:t>
            </a:r>
            <a:endParaRPr lang="en-US" altLang="ja-JP" sz="1600" dirty="0">
              <a:latin typeface="Meiryo UI" panose="020B0604030504040204" pitchFamily="50" charset="-128"/>
              <a:ea typeface="Meiryo UI" panose="020B0604030504040204" pitchFamily="50" charset="-128"/>
            </a:endParaRPr>
          </a:p>
        </p:txBody>
      </p:sp>
      <p:sp>
        <p:nvSpPr>
          <p:cNvPr id="33" name="下矢印 32"/>
          <p:cNvSpPr/>
          <p:nvPr/>
        </p:nvSpPr>
        <p:spPr>
          <a:xfrm>
            <a:off x="3543302" y="3596469"/>
            <a:ext cx="587829" cy="674121"/>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4" name="下矢印 33"/>
          <p:cNvSpPr/>
          <p:nvPr/>
        </p:nvSpPr>
        <p:spPr>
          <a:xfrm>
            <a:off x="4785967" y="3585134"/>
            <a:ext cx="559711" cy="674121"/>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5" name="テキスト ボックス 34"/>
          <p:cNvSpPr txBox="1"/>
          <p:nvPr/>
        </p:nvSpPr>
        <p:spPr>
          <a:xfrm>
            <a:off x="1087067" y="3640003"/>
            <a:ext cx="2835030" cy="523220"/>
          </a:xfrm>
          <a:prstGeom prst="rect">
            <a:avLst/>
          </a:prstGeom>
          <a:noFill/>
        </p:spPr>
        <p:txBody>
          <a:bodyPr wrap="square" rtlCol="0">
            <a:spAutoFit/>
          </a:bodyPr>
          <a:lstStyle/>
          <a:p>
            <a:r>
              <a:rPr lang="ja-JP" altLang="en-US" sz="2800" b="1" dirty="0">
                <a:solidFill>
                  <a:srgbClr val="FF3399"/>
                </a:solidFill>
                <a:latin typeface="Meiryo UI" panose="020B0604030504040204" pitchFamily="50" charset="-128"/>
                <a:ea typeface="Meiryo UI" panose="020B0604030504040204" pitchFamily="50" charset="-128"/>
              </a:rPr>
              <a:t>代理店から入金</a:t>
            </a:r>
            <a:endParaRPr kumimoji="1" lang="ja-JP" altLang="en-US" sz="2800" b="1" dirty="0">
              <a:solidFill>
                <a:srgbClr val="FF3399"/>
              </a:solidFill>
              <a:latin typeface="Meiryo UI" panose="020B0604030504040204" pitchFamily="50" charset="-128"/>
              <a:ea typeface="Meiryo UI" panose="020B0604030504040204" pitchFamily="50" charset="-128"/>
            </a:endParaRPr>
          </a:p>
        </p:txBody>
      </p:sp>
      <p:sp>
        <p:nvSpPr>
          <p:cNvPr id="36" name="テキスト ボックス 35"/>
          <p:cNvSpPr txBox="1"/>
          <p:nvPr/>
        </p:nvSpPr>
        <p:spPr>
          <a:xfrm>
            <a:off x="5275220" y="3556655"/>
            <a:ext cx="3580314" cy="769441"/>
          </a:xfrm>
          <a:prstGeom prst="rect">
            <a:avLst/>
          </a:prstGeom>
          <a:noFill/>
        </p:spPr>
        <p:txBody>
          <a:bodyPr wrap="square" rtlCol="0">
            <a:spAutoFit/>
          </a:bodyPr>
          <a:lstStyle/>
          <a:p>
            <a:r>
              <a:rPr kumimoji="1" lang="ja-JP" altLang="en-US" sz="2200" b="1" dirty="0">
                <a:solidFill>
                  <a:srgbClr val="FF3399"/>
                </a:solidFill>
                <a:latin typeface="Meiryo UI" panose="020B0604030504040204" pitchFamily="50" charset="-128"/>
                <a:ea typeface="Meiryo UI" panose="020B0604030504040204" pitchFamily="50" charset="-128"/>
              </a:rPr>
              <a:t>銀行やクレジットカード会社等の収納媒体から入金</a:t>
            </a:r>
          </a:p>
        </p:txBody>
      </p:sp>
      <p:sp>
        <p:nvSpPr>
          <p:cNvPr id="40" name="下矢印 39"/>
          <p:cNvSpPr/>
          <p:nvPr/>
        </p:nvSpPr>
        <p:spPr>
          <a:xfrm>
            <a:off x="1616528" y="4259255"/>
            <a:ext cx="351819" cy="1047531"/>
          </a:xfrm>
          <a:prstGeom prst="downArrow">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下矢印 40"/>
          <p:cNvSpPr/>
          <p:nvPr/>
        </p:nvSpPr>
        <p:spPr>
          <a:xfrm>
            <a:off x="6814467" y="4346339"/>
            <a:ext cx="351819" cy="1047531"/>
          </a:xfrm>
          <a:prstGeom prst="downArrow">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p:cNvSpPr txBox="1"/>
          <p:nvPr/>
        </p:nvSpPr>
        <p:spPr>
          <a:xfrm>
            <a:off x="1077690" y="5290453"/>
            <a:ext cx="3706586" cy="1015663"/>
          </a:xfrm>
          <a:prstGeom prst="rect">
            <a:avLst/>
          </a:prstGeom>
          <a:noFill/>
        </p:spPr>
        <p:txBody>
          <a:bodyPr wrap="square" rtlCol="0">
            <a:spAutoFit/>
          </a:bodyPr>
          <a:lstStyle/>
          <a:p>
            <a:r>
              <a:rPr kumimoji="1" lang="ja-JP" altLang="en-US" sz="2000" dirty="0">
                <a:latin typeface="Meiryo UI" panose="020B0604030504040204" pitchFamily="50" charset="-128"/>
                <a:ea typeface="Meiryo UI" panose="020B0604030504040204" pitchFamily="50" charset="-128"/>
              </a:rPr>
              <a:t>＜代理店で対応す</a:t>
            </a:r>
            <a:r>
              <a:rPr lang="ja-JP" altLang="en-US" sz="2000" dirty="0">
                <a:latin typeface="Meiryo UI" panose="020B0604030504040204" pitchFamily="50" charset="-128"/>
                <a:ea typeface="Meiryo UI" panose="020B0604030504040204" pitchFamily="50" charset="-128"/>
              </a:rPr>
              <a:t>ること＞</a:t>
            </a:r>
            <a:endParaRPr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・領収証の発行</a:t>
            </a:r>
            <a:endParaRPr kumimoji="1"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a:t>
            </a:r>
            <a:r>
              <a:rPr kumimoji="1" lang="ja-JP" altLang="en-US" sz="2000" dirty="0">
                <a:latin typeface="Meiryo UI" panose="020B0604030504040204" pitchFamily="50" charset="-128"/>
                <a:ea typeface="Meiryo UI" panose="020B0604030504040204" pitchFamily="50" charset="-128"/>
              </a:rPr>
              <a:t>代理店口座への預け入れ　など</a:t>
            </a:r>
          </a:p>
        </p:txBody>
      </p:sp>
      <p:sp>
        <p:nvSpPr>
          <p:cNvPr id="43" name="テキスト ボックス 42"/>
          <p:cNvSpPr txBox="1"/>
          <p:nvPr/>
        </p:nvSpPr>
        <p:spPr>
          <a:xfrm>
            <a:off x="5148948" y="5312224"/>
            <a:ext cx="3706586" cy="1015663"/>
          </a:xfrm>
          <a:prstGeom prst="rect">
            <a:avLst/>
          </a:prstGeom>
          <a:noFill/>
        </p:spPr>
        <p:txBody>
          <a:bodyPr wrap="square" rtlCol="0">
            <a:spAutoFit/>
          </a:bodyPr>
          <a:lstStyle/>
          <a:p>
            <a:r>
              <a:rPr kumimoji="1" lang="ja-JP" altLang="en-US" sz="2000" dirty="0">
                <a:latin typeface="Meiryo UI" panose="020B0604030504040204" pitchFamily="50" charset="-128"/>
                <a:ea typeface="Meiryo UI" panose="020B0604030504040204" pitchFamily="50" charset="-128"/>
              </a:rPr>
              <a:t>＜代理店で対応すること＞</a:t>
            </a:r>
            <a:endParaRPr kumimoji="1"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・領収証の</a:t>
            </a:r>
            <a:r>
              <a:rPr lang="ja-JP" altLang="en-US" sz="2000" b="1" dirty="0">
                <a:solidFill>
                  <a:srgbClr val="FF3399"/>
                </a:solidFill>
                <a:latin typeface="Meiryo UI" panose="020B0604030504040204" pitchFamily="50" charset="-128"/>
                <a:ea typeface="Meiryo UI" panose="020B0604030504040204" pitchFamily="50" charset="-128"/>
              </a:rPr>
              <a:t>発行不要</a:t>
            </a:r>
            <a:endParaRPr lang="en-US" altLang="ja-JP" sz="2000" b="1" dirty="0">
              <a:solidFill>
                <a:srgbClr val="FF3399"/>
              </a:solidFill>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・代理店口座への</a:t>
            </a:r>
            <a:r>
              <a:rPr kumimoji="1" lang="ja-JP" altLang="en-US" sz="2000" b="1" dirty="0">
                <a:solidFill>
                  <a:srgbClr val="FF3399"/>
                </a:solidFill>
                <a:latin typeface="Meiryo UI" panose="020B0604030504040204" pitchFamily="50" charset="-128"/>
                <a:ea typeface="Meiryo UI" panose="020B0604030504040204" pitchFamily="50" charset="-128"/>
              </a:rPr>
              <a:t>預け入れなし</a:t>
            </a:r>
          </a:p>
        </p:txBody>
      </p:sp>
      <p:pic>
        <p:nvPicPr>
          <p:cNvPr id="47" name="図 46"/>
          <p:cNvPicPr>
            <a:picLocks noChangeAspect="1"/>
          </p:cNvPicPr>
          <p:nvPr/>
        </p:nvPicPr>
        <p:blipFill>
          <a:blip r:embed="rId11"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46516" y="5235134"/>
            <a:ext cx="983891" cy="1201612"/>
          </a:xfrm>
          <a:prstGeom prst="rect">
            <a:avLst/>
          </a:prstGeom>
        </p:spPr>
      </p:pic>
      <p:pic>
        <p:nvPicPr>
          <p:cNvPr id="48" name="図 47"/>
          <p:cNvPicPr>
            <a:picLocks noChangeAspect="1"/>
          </p:cNvPicPr>
          <p:nvPr/>
        </p:nvPicPr>
        <p:blipFill>
          <a:blip r:embed="rId1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911909" y="4703498"/>
            <a:ext cx="943625" cy="1210635"/>
          </a:xfrm>
          <a:prstGeom prst="rect">
            <a:avLst/>
          </a:prstGeom>
        </p:spPr>
      </p:pic>
      <p:sp>
        <p:nvSpPr>
          <p:cNvPr id="37" name="テキスト ボックス 36"/>
          <p:cNvSpPr txBox="1"/>
          <p:nvPr/>
        </p:nvSpPr>
        <p:spPr>
          <a:xfrm>
            <a:off x="8415154" y="6555028"/>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5</a:t>
            </a:r>
            <a:endParaRPr kumimoji="1" lang="ja-JP" altLang="en-US" sz="1800" dirty="0">
              <a:latin typeface="Meiryo UI" panose="020B0604030504040204" pitchFamily="50" charset="-128"/>
              <a:ea typeface="Meiryo UI" panose="020B0604030504040204" pitchFamily="50" charset="-128"/>
            </a:endParaRPr>
          </a:p>
        </p:txBody>
      </p:sp>
      <p:sp>
        <p:nvSpPr>
          <p:cNvPr id="38" name="テキスト ボックス 37"/>
          <p:cNvSpPr txBox="1"/>
          <p:nvPr/>
        </p:nvSpPr>
        <p:spPr>
          <a:xfrm>
            <a:off x="220431" y="6555582"/>
            <a:ext cx="4384224"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参照マニュアル：払込方法マニュアル　規定編　</a:t>
            </a:r>
          </a:p>
        </p:txBody>
      </p:sp>
    </p:spTree>
    <p:extLst>
      <p:ext uri="{BB962C8B-B14F-4D97-AF65-F5344CB8AC3E}">
        <p14:creationId xmlns:p14="http://schemas.microsoft.com/office/powerpoint/2010/main" val="4197032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5" name="正方形/長方形 4"/>
          <p:cNvSpPr/>
          <p:nvPr/>
        </p:nvSpPr>
        <p:spPr>
          <a:xfrm>
            <a:off x="253587" y="669471"/>
            <a:ext cx="8612827" cy="5910943"/>
          </a:xfrm>
          <a:prstGeom prst="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図 13"/>
          <p:cNvPicPr>
            <a:picLocks noChangeAspect="1"/>
          </p:cNvPicPr>
          <p:nvPr/>
        </p:nvPicPr>
        <p:blipFill rotWithShape="1">
          <a:blip r:embed="rId3"/>
          <a:srcRect l="1592" t="3719" r="2187" b="1652"/>
          <a:stretch/>
        </p:blipFill>
        <p:spPr>
          <a:xfrm>
            <a:off x="325809" y="729844"/>
            <a:ext cx="8468382" cy="5728054"/>
          </a:xfrm>
          <a:prstGeom prst="rect">
            <a:avLst/>
          </a:prstGeom>
        </p:spPr>
      </p:pic>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3" y="110838"/>
            <a:ext cx="7397089" cy="369332"/>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１．保険料払込みの基本ルール　　（３）キャッシュレスのメリット</a:t>
            </a:r>
          </a:p>
        </p:txBody>
      </p:sp>
      <p:sp>
        <p:nvSpPr>
          <p:cNvPr id="4" name="円形吹き出し 3"/>
          <p:cNvSpPr/>
          <p:nvPr/>
        </p:nvSpPr>
        <p:spPr>
          <a:xfrm>
            <a:off x="6875717" y="829157"/>
            <a:ext cx="1502228" cy="918000"/>
          </a:xfrm>
          <a:prstGeom prst="wedgeEllipseCallout">
            <a:avLst>
              <a:gd name="adj1" fmla="val 24819"/>
              <a:gd name="adj2" fmla="val 66057"/>
            </a:avLst>
          </a:prstGeom>
          <a:solidFill>
            <a:srgbClr val="99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6981861" y="974084"/>
            <a:ext cx="1482990" cy="738664"/>
          </a:xfrm>
          <a:prstGeom prst="rect">
            <a:avLst/>
          </a:prstGeom>
          <a:noFill/>
        </p:spPr>
        <p:txBody>
          <a:bodyPr wrap="square" rtlCol="0">
            <a:spAutoFit/>
          </a:bodyPr>
          <a:lstStyle/>
          <a:p>
            <a:r>
              <a:rPr lang="ja-JP" altLang="en-US" sz="1600" dirty="0">
                <a:latin typeface="Meiryo UI" panose="020B0604030504040204" pitchFamily="50" charset="-128"/>
                <a:ea typeface="Meiryo UI" panose="020B0604030504040204" pitchFamily="50" charset="-128"/>
              </a:rPr>
              <a:t>こんなに楽になるの</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a:t>
            </a:r>
            <a:endParaRPr kumimoji="1" lang="en-US" altLang="ja-JP" sz="1600" dirty="0">
              <a:latin typeface="Meiryo UI" panose="020B0604030504040204" pitchFamily="50" charset="-128"/>
              <a:ea typeface="Meiryo UI" panose="020B0604030504040204" pitchFamily="50" charset="-128"/>
            </a:endParaRPr>
          </a:p>
          <a:p>
            <a:endParaRPr kumimoji="1" lang="ja-JP" altLang="en-US" dirty="0"/>
          </a:p>
        </p:txBody>
      </p:sp>
      <p:sp>
        <p:nvSpPr>
          <p:cNvPr id="8" name="円形吹き出し 7"/>
          <p:cNvSpPr/>
          <p:nvPr/>
        </p:nvSpPr>
        <p:spPr>
          <a:xfrm>
            <a:off x="527952" y="829157"/>
            <a:ext cx="1714500" cy="828332"/>
          </a:xfrm>
          <a:prstGeom prst="wedgeEllipseCallout">
            <a:avLst>
              <a:gd name="adj1" fmla="val 80119"/>
              <a:gd name="adj2" fmla="val 73553"/>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8415154" y="6555028"/>
            <a:ext cx="1318160" cy="369332"/>
          </a:xfrm>
          <a:prstGeom prst="rect">
            <a:avLst/>
          </a:prstGeom>
          <a:noFill/>
        </p:spPr>
        <p:txBody>
          <a:bodyPr wrap="square" rtlCol="0">
            <a:spAutoFit/>
          </a:bodyPr>
          <a:lstStyle/>
          <a:p>
            <a:r>
              <a:rPr lang="en-US" altLang="ja-JP" sz="1800" dirty="0">
                <a:latin typeface="Meiryo UI" panose="020B0604030504040204" pitchFamily="50" charset="-128"/>
                <a:ea typeface="Meiryo UI" panose="020B0604030504040204" pitchFamily="50" charset="-128"/>
              </a:rPr>
              <a:t>6</a:t>
            </a:r>
            <a:endParaRPr kumimoji="1" lang="ja-JP" altLang="en-US" sz="1800" dirty="0">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665488" y="974084"/>
            <a:ext cx="1649186" cy="553998"/>
          </a:xfrm>
          <a:prstGeom prst="rect">
            <a:avLst/>
          </a:prstGeom>
          <a:noFill/>
        </p:spPr>
        <p:txBody>
          <a:bodyPr wrap="square" rtlCol="0">
            <a:spAutoFit/>
          </a:bodyPr>
          <a:lstStyle/>
          <a:p>
            <a:r>
              <a:rPr lang="ja-JP" altLang="en-US" sz="1500" dirty="0">
                <a:latin typeface="Meiryo UI" panose="020B0604030504040204" pitchFamily="50" charset="-128"/>
                <a:ea typeface="Meiryo UI" panose="020B0604030504040204" pitchFamily="50" charset="-128"/>
              </a:rPr>
              <a:t>クレカ</a:t>
            </a:r>
            <a:r>
              <a:rPr kumimoji="1" lang="ja-JP" altLang="en-US" sz="1500" dirty="0">
                <a:latin typeface="Meiryo UI" panose="020B0604030504040204" pitchFamily="50" charset="-128"/>
                <a:ea typeface="Meiryo UI" panose="020B0604030504040204" pitchFamily="50" charset="-128"/>
              </a:rPr>
              <a:t>ポイントが</a:t>
            </a:r>
            <a:endParaRPr kumimoji="1" lang="en-US" altLang="ja-JP" sz="1500" dirty="0">
              <a:latin typeface="Meiryo UI" panose="020B0604030504040204" pitchFamily="50" charset="-128"/>
              <a:ea typeface="Meiryo UI" panose="020B0604030504040204" pitchFamily="50" charset="-128"/>
            </a:endParaRPr>
          </a:p>
          <a:p>
            <a:r>
              <a:rPr kumimoji="1" lang="ja-JP" altLang="en-US" sz="1500" dirty="0">
                <a:latin typeface="Meiryo UI" panose="020B0604030504040204" pitchFamily="50" charset="-128"/>
                <a:ea typeface="Meiryo UI" panose="020B0604030504040204" pitchFamily="50" charset="-128"/>
              </a:rPr>
              <a:t>たまって嬉しい！！</a:t>
            </a:r>
          </a:p>
        </p:txBody>
      </p:sp>
      <p:sp>
        <p:nvSpPr>
          <p:cNvPr id="11" name="テキスト ボックス 10"/>
          <p:cNvSpPr txBox="1"/>
          <p:nvPr/>
        </p:nvSpPr>
        <p:spPr>
          <a:xfrm>
            <a:off x="220431" y="6555582"/>
            <a:ext cx="5282298"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参照マニュアル：代理店実務マニュアル保険料収納管理編</a:t>
            </a:r>
            <a:r>
              <a:rPr kumimoji="1" lang="en-US" altLang="ja-JP" sz="1400" dirty="0">
                <a:latin typeface="Meiryo UI" panose="020B0604030504040204" pitchFamily="50" charset="-128"/>
                <a:ea typeface="Meiryo UI" panose="020B0604030504040204" pitchFamily="50" charset="-128"/>
              </a:rPr>
              <a:t>Ⅰ-1</a:t>
            </a:r>
            <a:endParaRPr kumimoji="1" lang="ja-JP" altLang="en-US"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43289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3" y="110838"/>
            <a:ext cx="7453747" cy="646331"/>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２．キャッシュレスの概要　　（１）口座振替（ネット口振、紙）</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5" name="正方形/長方形 4"/>
          <p:cNvSpPr/>
          <p:nvPr/>
        </p:nvSpPr>
        <p:spPr>
          <a:xfrm>
            <a:off x="482187" y="1039128"/>
            <a:ext cx="5472551"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a:off x="202127" y="640992"/>
            <a:ext cx="8735786" cy="5778858"/>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149431" y="673296"/>
            <a:ext cx="9033417" cy="3200876"/>
          </a:xfrm>
          <a:prstGeom prst="rect">
            <a:avLst/>
          </a:prstGeom>
          <a:noFill/>
        </p:spPr>
        <p:txBody>
          <a:bodyPr wrap="square" rtlCol="0">
            <a:spAutoFit/>
          </a:bodyPr>
          <a:lstStyle/>
          <a:p>
            <a:r>
              <a:rPr kumimoji="1" lang="ja-JP" altLang="en-US" sz="3200" b="1" dirty="0">
                <a:latin typeface="Meiryo UI" panose="020B0604030504040204" pitchFamily="50" charset="-128"/>
                <a:ea typeface="Meiryo UI" panose="020B0604030504040204" pitchFamily="50" charset="-128"/>
              </a:rPr>
              <a:t>（１）口座振替とは</a:t>
            </a:r>
            <a:endParaRPr kumimoji="1" lang="en-US" altLang="ja-JP" sz="3200" b="1" dirty="0">
              <a:latin typeface="Meiryo UI" panose="020B0604030504040204" pitchFamily="50" charset="-128"/>
              <a:ea typeface="Meiryo UI" panose="020B0604030504040204" pitchFamily="50" charset="-128"/>
            </a:endParaRPr>
          </a:p>
          <a:p>
            <a:r>
              <a:rPr lang="ja-JP" altLang="en-US" sz="2400" dirty="0">
                <a:latin typeface="Meiryo UI" panose="020B0604030504040204" pitchFamily="50" charset="-128"/>
                <a:ea typeface="Meiryo UI" panose="020B0604030504040204" pitchFamily="50" charset="-128"/>
              </a:rPr>
              <a:t>　</a:t>
            </a:r>
            <a:r>
              <a:rPr kumimoji="1" lang="ja-JP" altLang="en-US" sz="2600" dirty="0">
                <a:latin typeface="Meiryo UI" panose="020B0604030504040204" pitchFamily="50" charset="-128"/>
                <a:ea typeface="Meiryo UI" panose="020B0604030504040204" pitchFamily="50" charset="-128"/>
              </a:rPr>
              <a:t>当社に登録したお客さま</a:t>
            </a:r>
            <a:r>
              <a:rPr kumimoji="1" lang="ja-JP" altLang="en-US" sz="2600" b="1" dirty="0">
                <a:solidFill>
                  <a:srgbClr val="FF3399"/>
                </a:solidFill>
                <a:latin typeface="Meiryo UI" panose="020B0604030504040204" pitchFamily="50" charset="-128"/>
                <a:ea typeface="Meiryo UI" panose="020B0604030504040204" pitchFamily="50" charset="-128"/>
              </a:rPr>
              <a:t>指定の口座から保険料を振替する方法</a:t>
            </a:r>
            <a:endParaRPr kumimoji="1" lang="en-US" altLang="ja-JP" sz="2600" b="1" dirty="0">
              <a:solidFill>
                <a:srgbClr val="FF3399"/>
              </a:solidFill>
              <a:latin typeface="Meiryo UI" panose="020B0604030504040204" pitchFamily="50" charset="-128"/>
              <a:ea typeface="Meiryo UI" panose="020B0604030504040204" pitchFamily="50" charset="-128"/>
            </a:endParaRPr>
          </a:p>
          <a:p>
            <a:r>
              <a:rPr lang="ja-JP" altLang="en-US" sz="2400" dirty="0">
                <a:latin typeface="Meiryo UI" panose="020B0604030504040204" pitchFamily="50" charset="-128"/>
                <a:ea typeface="Meiryo UI" panose="020B0604030504040204" pitchFamily="50" charset="-128"/>
              </a:rPr>
              <a:t>　振替日は毎月２６日（一部金融機関は２７日）</a:t>
            </a:r>
            <a:endParaRPr lang="en-US" altLang="ja-JP" sz="2400" dirty="0">
              <a:latin typeface="Meiryo UI" panose="020B0604030504040204" pitchFamily="50" charset="-128"/>
              <a:ea typeface="Meiryo UI" panose="020B0604030504040204" pitchFamily="50" charset="-128"/>
            </a:endParaRPr>
          </a:p>
          <a:p>
            <a:r>
              <a:rPr kumimoji="1" lang="ja-JP" altLang="en-US" sz="2400" dirty="0">
                <a:latin typeface="Meiryo UI" panose="020B0604030504040204" pitchFamily="50" charset="-128"/>
                <a:ea typeface="Meiryo UI" panose="020B0604030504040204" pitchFamily="50" charset="-128"/>
              </a:rPr>
              <a:t>　</a:t>
            </a:r>
            <a:r>
              <a:rPr kumimoji="1" lang="ja-JP" altLang="en-US" sz="2000" dirty="0">
                <a:latin typeface="Meiryo UI" panose="020B0604030504040204" pitchFamily="50" charset="-128"/>
                <a:ea typeface="Meiryo UI" panose="020B0604030504040204" pitchFamily="50" charset="-128"/>
              </a:rPr>
              <a:t>＊</a:t>
            </a:r>
            <a:r>
              <a:rPr kumimoji="1" lang="en-US" altLang="ja-JP" sz="2000" dirty="0">
                <a:latin typeface="Meiryo UI" panose="020B0604030504040204" pitchFamily="50" charset="-128"/>
                <a:ea typeface="Meiryo UI" panose="020B0604030504040204" pitchFamily="50" charset="-128"/>
              </a:rPr>
              <a:t>26</a:t>
            </a:r>
            <a:r>
              <a:rPr kumimoji="1" lang="ja-JP" altLang="en-US" sz="2000" dirty="0">
                <a:latin typeface="Meiryo UI" panose="020B0604030504040204" pitchFamily="50" charset="-128"/>
                <a:ea typeface="Meiryo UI" panose="020B0604030504040204" pitchFamily="50" charset="-128"/>
              </a:rPr>
              <a:t>日が土、日・祝日の場合は翌営業日</a:t>
            </a:r>
            <a:br>
              <a:rPr kumimoji="1" lang="en-US" altLang="ja-JP" sz="1100" dirty="0">
                <a:latin typeface="Meiryo UI" panose="020B0604030504040204" pitchFamily="50" charset="-128"/>
                <a:ea typeface="Meiryo UI" panose="020B0604030504040204" pitchFamily="50" charset="-128"/>
              </a:rPr>
            </a:br>
            <a:endParaRPr lang="en-US" altLang="ja-JP" sz="2400" dirty="0">
              <a:latin typeface="Meiryo UI" panose="020B0604030504040204" pitchFamily="50" charset="-128"/>
              <a:ea typeface="Meiryo UI" panose="020B0604030504040204" pitchFamily="50" charset="-128"/>
            </a:endParaRPr>
          </a:p>
          <a:p>
            <a:r>
              <a:rPr kumimoji="1" lang="ja-JP" altLang="en-US" sz="3200" b="1" dirty="0">
                <a:latin typeface="Meiryo UI" panose="020B0604030504040204" pitchFamily="50" charset="-128"/>
                <a:ea typeface="Meiryo UI" panose="020B0604030504040204" pitchFamily="50" charset="-128"/>
              </a:rPr>
              <a:t>＜口座振替を登録する方法は２つ＞</a:t>
            </a:r>
            <a:endParaRPr kumimoji="1" lang="en-US" altLang="ja-JP" sz="3200" b="1" dirty="0">
              <a:latin typeface="Meiryo UI" panose="020B0604030504040204" pitchFamily="50" charset="-128"/>
              <a:ea typeface="Meiryo UI" panose="020B0604030504040204" pitchFamily="50" charset="-128"/>
            </a:endParaRPr>
          </a:p>
          <a:p>
            <a:r>
              <a:rPr lang="ja-JP" altLang="en-US" sz="4000" dirty="0">
                <a:latin typeface="Meiryo UI" panose="020B0604030504040204" pitchFamily="50" charset="-128"/>
                <a:ea typeface="Meiryo UI" panose="020B0604030504040204" pitchFamily="50" charset="-128"/>
              </a:rPr>
              <a:t>①「</a:t>
            </a:r>
            <a:r>
              <a:rPr kumimoji="1" lang="ja-JP" altLang="en-US" sz="4000" b="1" dirty="0">
                <a:solidFill>
                  <a:srgbClr val="FF3399"/>
                </a:solidFill>
                <a:latin typeface="Meiryo UI" panose="020B0604030504040204" pitchFamily="50" charset="-128"/>
                <a:ea typeface="Meiryo UI" panose="020B0604030504040204" pitchFamily="50" charset="-128"/>
              </a:rPr>
              <a:t>ネット口振</a:t>
            </a:r>
            <a:r>
              <a:rPr kumimoji="1" lang="ja-JP" altLang="en-US" sz="4000" dirty="0">
                <a:latin typeface="Meiryo UI" panose="020B0604030504040204" pitchFamily="50" charset="-128"/>
                <a:ea typeface="Meiryo UI" panose="020B0604030504040204" pitchFamily="50" charset="-128"/>
              </a:rPr>
              <a:t>」         ②「</a:t>
            </a:r>
            <a:r>
              <a:rPr kumimoji="1" lang="ja-JP" altLang="en-US" sz="4000" b="1" dirty="0">
                <a:solidFill>
                  <a:srgbClr val="FF3399"/>
                </a:solidFill>
                <a:latin typeface="Meiryo UI" panose="020B0604030504040204" pitchFamily="50" charset="-128"/>
                <a:ea typeface="Meiryo UI" panose="020B0604030504040204" pitchFamily="50" charset="-128"/>
              </a:rPr>
              <a:t>紙</a:t>
            </a:r>
            <a:r>
              <a:rPr kumimoji="1" lang="ja-JP" altLang="en-US" sz="4000" dirty="0">
                <a:latin typeface="Meiryo UI" panose="020B0604030504040204" pitchFamily="50" charset="-128"/>
                <a:ea typeface="Meiryo UI" panose="020B0604030504040204" pitchFamily="50" charset="-128"/>
              </a:rPr>
              <a:t>」</a:t>
            </a:r>
          </a:p>
        </p:txBody>
      </p:sp>
      <p:grpSp>
        <p:nvGrpSpPr>
          <p:cNvPr id="17" name="グループ化 16"/>
          <p:cNvGrpSpPr/>
          <p:nvPr/>
        </p:nvGrpSpPr>
        <p:grpSpPr bwMode="auto">
          <a:xfrm>
            <a:off x="931800" y="3869222"/>
            <a:ext cx="1567543" cy="1241516"/>
            <a:chOff x="0" y="0"/>
            <a:chExt cx="2469994" cy="2377417"/>
          </a:xfrm>
        </p:grpSpPr>
        <p:sp>
          <p:nvSpPr>
            <p:cNvPr id="18" name="角丸四角形吹き出し 17"/>
            <p:cNvSpPr/>
            <p:nvPr/>
          </p:nvSpPr>
          <p:spPr>
            <a:xfrm>
              <a:off x="0" y="0"/>
              <a:ext cx="994021" cy="1368749"/>
            </a:xfrm>
            <a:prstGeom prst="wedgeRoundRectCallout">
              <a:avLst>
                <a:gd name="adj1" fmla="val 62907"/>
                <a:gd name="adj2" fmla="val 49132"/>
                <a:gd name="adj3" fmla="val 16667"/>
              </a:avLst>
            </a:prstGeom>
            <a:solidFill>
              <a:schemeClr val="bg1"/>
            </a:solidFill>
            <a:ln w="127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sz="1000" kern="1200">
                  <a:solidFill>
                    <a:schemeClr val="lt1"/>
                  </a:solidFill>
                  <a:latin typeface="+mn-lt"/>
                  <a:ea typeface="+mn-ea"/>
                  <a:cs typeface="+mn-cs"/>
                </a:defRPr>
              </a:lvl1pPr>
              <a:lvl2pPr marL="457200" algn="l" rtl="0" fontAlgn="base">
                <a:spcBef>
                  <a:spcPct val="0"/>
                </a:spcBef>
                <a:spcAft>
                  <a:spcPct val="0"/>
                </a:spcAft>
                <a:defRPr kumimoji="1" sz="1000" kern="1200">
                  <a:solidFill>
                    <a:schemeClr val="lt1"/>
                  </a:solidFill>
                  <a:latin typeface="+mn-lt"/>
                  <a:ea typeface="+mn-ea"/>
                  <a:cs typeface="+mn-cs"/>
                </a:defRPr>
              </a:lvl2pPr>
              <a:lvl3pPr marL="914400" algn="l" rtl="0" fontAlgn="base">
                <a:spcBef>
                  <a:spcPct val="0"/>
                </a:spcBef>
                <a:spcAft>
                  <a:spcPct val="0"/>
                </a:spcAft>
                <a:defRPr kumimoji="1" sz="1000" kern="1200">
                  <a:solidFill>
                    <a:schemeClr val="lt1"/>
                  </a:solidFill>
                  <a:latin typeface="+mn-lt"/>
                  <a:ea typeface="+mn-ea"/>
                  <a:cs typeface="+mn-cs"/>
                </a:defRPr>
              </a:lvl3pPr>
              <a:lvl4pPr marL="1371600" algn="l" rtl="0" fontAlgn="base">
                <a:spcBef>
                  <a:spcPct val="0"/>
                </a:spcBef>
                <a:spcAft>
                  <a:spcPct val="0"/>
                </a:spcAft>
                <a:defRPr kumimoji="1" sz="1000" kern="1200">
                  <a:solidFill>
                    <a:schemeClr val="lt1"/>
                  </a:solidFill>
                  <a:latin typeface="+mn-lt"/>
                  <a:ea typeface="+mn-ea"/>
                  <a:cs typeface="+mn-cs"/>
                </a:defRPr>
              </a:lvl4pPr>
              <a:lvl5pPr marL="1828800" algn="l" rtl="0" fontAlgn="base">
                <a:spcBef>
                  <a:spcPct val="0"/>
                </a:spcBef>
                <a:spcAft>
                  <a:spcPct val="0"/>
                </a:spcAft>
                <a:defRPr kumimoji="1" sz="1000" kern="1200">
                  <a:solidFill>
                    <a:schemeClr val="lt1"/>
                  </a:solidFill>
                  <a:latin typeface="+mn-lt"/>
                  <a:ea typeface="+mn-ea"/>
                  <a:cs typeface="+mn-cs"/>
                </a:defRPr>
              </a:lvl5pPr>
              <a:lvl6pPr marL="2286000" algn="l" defTabSz="914400" rtl="0" eaLnBrk="1" latinLnBrk="0" hangingPunct="1">
                <a:defRPr kumimoji="1" sz="1000" kern="1200">
                  <a:solidFill>
                    <a:schemeClr val="lt1"/>
                  </a:solidFill>
                  <a:latin typeface="+mn-lt"/>
                  <a:ea typeface="+mn-ea"/>
                  <a:cs typeface="+mn-cs"/>
                </a:defRPr>
              </a:lvl6pPr>
              <a:lvl7pPr marL="2743200" algn="l" defTabSz="914400" rtl="0" eaLnBrk="1" latinLnBrk="0" hangingPunct="1">
                <a:defRPr kumimoji="1" sz="1000" kern="1200">
                  <a:solidFill>
                    <a:schemeClr val="lt1"/>
                  </a:solidFill>
                  <a:latin typeface="+mn-lt"/>
                  <a:ea typeface="+mn-ea"/>
                  <a:cs typeface="+mn-cs"/>
                </a:defRPr>
              </a:lvl7pPr>
              <a:lvl8pPr marL="3200400" algn="l" defTabSz="914400" rtl="0" eaLnBrk="1" latinLnBrk="0" hangingPunct="1">
                <a:defRPr kumimoji="1" sz="1000" kern="1200">
                  <a:solidFill>
                    <a:schemeClr val="lt1"/>
                  </a:solidFill>
                  <a:latin typeface="+mn-lt"/>
                  <a:ea typeface="+mn-ea"/>
                  <a:cs typeface="+mn-cs"/>
                </a:defRPr>
              </a:lvl8pPr>
              <a:lvl9pPr marL="3657600" algn="l" defTabSz="914400" rtl="0" eaLnBrk="1" latinLnBrk="0" hangingPunct="1">
                <a:defRPr kumimoji="1" sz="1000" kern="1200">
                  <a:solidFill>
                    <a:schemeClr val="lt1"/>
                  </a:solidFill>
                  <a:latin typeface="+mn-lt"/>
                  <a:ea typeface="+mn-ea"/>
                  <a:cs typeface="+mn-cs"/>
                </a:defRPr>
              </a:lvl9pPr>
            </a:lstStyle>
            <a:p>
              <a:endParaRPr lang="ja-JP" altLang="en-US"/>
            </a:p>
          </p:txBody>
        </p:sp>
        <p:grpSp>
          <p:nvGrpSpPr>
            <p:cNvPr id="19" name="グループ化 18"/>
            <p:cNvGrpSpPr>
              <a:grpSpLocks/>
            </p:cNvGrpSpPr>
            <p:nvPr/>
          </p:nvGrpSpPr>
          <p:grpSpPr bwMode="auto">
            <a:xfrm>
              <a:off x="69609" y="59196"/>
              <a:ext cx="2400385" cy="2318221"/>
              <a:chOff x="69609" y="59196"/>
              <a:chExt cx="2400385" cy="2318221"/>
            </a:xfrm>
          </p:grpSpPr>
          <p:grpSp>
            <p:nvGrpSpPr>
              <p:cNvPr id="20" name="グループ化 19"/>
              <p:cNvGrpSpPr>
                <a:grpSpLocks/>
              </p:cNvGrpSpPr>
              <p:nvPr/>
            </p:nvGrpSpPr>
            <p:grpSpPr bwMode="auto">
              <a:xfrm>
                <a:off x="69609" y="59196"/>
                <a:ext cx="854032" cy="1242098"/>
                <a:chOff x="69609" y="59196"/>
                <a:chExt cx="854032" cy="1242098"/>
              </a:xfrm>
            </p:grpSpPr>
            <p:pic>
              <p:nvPicPr>
                <p:cNvPr id="26" name="Picture 1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609" y="59196"/>
                  <a:ext cx="854032" cy="1242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7"/>
                <p:cNvPicPr>
                  <a:picLocks noChangeAspect="1" noChangeArrowheads="1"/>
                </p:cNvPicPr>
                <p:nvPr/>
              </p:nvPicPr>
              <p:blipFill>
                <a:blip r:embed="rId4" cstate="email">
                  <a:extLst>
                    <a:ext uri="{28A0092B-C50C-407E-A947-70E740481C1C}">
                      <a14:useLocalDpi xmlns:a14="http://schemas.microsoft.com/office/drawing/2010/main"/>
                    </a:ext>
                  </a:extLst>
                </a:blip>
                <a:srcRect b="-8055"/>
                <a:stretch>
                  <a:fillRect/>
                </a:stretch>
              </p:blipFill>
              <p:spPr bwMode="auto">
                <a:xfrm>
                  <a:off x="144030" y="161341"/>
                  <a:ext cx="710939" cy="988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1" name="グループ化 20"/>
              <p:cNvGrpSpPr>
                <a:grpSpLocks/>
              </p:cNvGrpSpPr>
              <p:nvPr/>
            </p:nvGrpSpPr>
            <p:grpSpPr bwMode="auto">
              <a:xfrm>
                <a:off x="881037" y="420029"/>
                <a:ext cx="1588957" cy="1957388"/>
                <a:chOff x="881037" y="420029"/>
                <a:chExt cx="1588957" cy="1957388"/>
              </a:xfrm>
            </p:grpSpPr>
            <p:grpSp>
              <p:nvGrpSpPr>
                <p:cNvPr id="22" name="グループ化 21"/>
                <p:cNvGrpSpPr>
                  <a:grpSpLocks/>
                </p:cNvGrpSpPr>
                <p:nvPr/>
              </p:nvGrpSpPr>
              <p:grpSpPr bwMode="auto">
                <a:xfrm>
                  <a:off x="881037" y="420029"/>
                  <a:ext cx="1588957" cy="1957388"/>
                  <a:chOff x="881037" y="420029"/>
                  <a:chExt cx="1588957" cy="1957388"/>
                </a:xfrm>
              </p:grpSpPr>
              <p:pic>
                <p:nvPicPr>
                  <p:cNvPr id="24" name="図 2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881037" y="420029"/>
                    <a:ext cx="158895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6"/>
                  <p:cNvPicPr>
                    <a:picLocks noChangeAspect="1" noChangeArrowheads="1"/>
                  </p:cNvPicPr>
                  <p:nvPr/>
                </p:nvPicPr>
                <p:blipFill>
                  <a:blip r:embed="rId6" cstate="email">
                    <a:extLst>
                      <a:ext uri="{28A0092B-C50C-407E-A947-70E740481C1C}">
                        <a14:useLocalDpi xmlns:a14="http://schemas.microsoft.com/office/drawing/2010/main"/>
                      </a:ext>
                    </a:extLst>
                  </a:blip>
                  <a:srcRect t="-18352"/>
                  <a:stretch>
                    <a:fillRect/>
                  </a:stretch>
                </p:blipFill>
                <p:spPr bwMode="auto">
                  <a:xfrm rot="-1147757">
                    <a:off x="1105683" y="1311026"/>
                    <a:ext cx="229514" cy="529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3" name="Picture 17"/>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1349969">
                  <a:off x="1128060" y="1392472"/>
                  <a:ext cx="216457" cy="449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grpSp>
      <p:sp>
        <p:nvSpPr>
          <p:cNvPr id="28" name="テキスト ボックス 27"/>
          <p:cNvSpPr txBox="1"/>
          <p:nvPr/>
        </p:nvSpPr>
        <p:spPr>
          <a:xfrm>
            <a:off x="202127" y="6471172"/>
            <a:ext cx="6564086" cy="369332"/>
          </a:xfrm>
          <a:prstGeom prst="rect">
            <a:avLst/>
          </a:prstGeom>
          <a:noFill/>
        </p:spPr>
        <p:txBody>
          <a:bodyPr wrap="square" rtlCol="0">
            <a:spAutoFit/>
          </a:bodyPr>
          <a:lstStyle/>
          <a:p>
            <a:r>
              <a:rPr kumimoji="1" lang="ja-JP" altLang="en-US" sz="1800" dirty="0">
                <a:latin typeface="Meiryo UI" panose="020B0604030504040204" pitchFamily="50" charset="-128"/>
                <a:ea typeface="Meiryo UI" panose="020B0604030504040204" pitchFamily="50" charset="-128"/>
              </a:rPr>
              <a:t>参照マニュアル：払込方法マニュアル</a:t>
            </a:r>
            <a:r>
              <a:rPr lang="ja-JP" altLang="en-US" sz="1800" dirty="0">
                <a:latin typeface="Meiryo UI" panose="020B0604030504040204" pitchFamily="50" charset="-128"/>
                <a:ea typeface="Meiryo UI" panose="020B0604030504040204" pitchFamily="50" charset="-128"/>
              </a:rPr>
              <a:t>（事務編）</a:t>
            </a:r>
            <a:r>
              <a:rPr kumimoji="1" lang="ja-JP" altLang="en-US" sz="1800" dirty="0">
                <a:latin typeface="Meiryo UI" panose="020B0604030504040204" pitchFamily="50" charset="-128"/>
                <a:ea typeface="Meiryo UI" panose="020B0604030504040204" pitchFamily="50" charset="-128"/>
              </a:rPr>
              <a:t>　</a:t>
            </a:r>
          </a:p>
        </p:txBody>
      </p:sp>
      <p:pic>
        <p:nvPicPr>
          <p:cNvPr id="29" name="Picture 9"/>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932879" y="3812689"/>
            <a:ext cx="881744" cy="130683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四角形吹き出し 6"/>
          <p:cNvSpPr/>
          <p:nvPr/>
        </p:nvSpPr>
        <p:spPr>
          <a:xfrm>
            <a:off x="482187" y="5335469"/>
            <a:ext cx="8347488" cy="945055"/>
          </a:xfrm>
          <a:prstGeom prst="wedgeRectCallout">
            <a:avLst>
              <a:gd name="adj1" fmla="val -27420"/>
              <a:gd name="adj2" fmla="val -69058"/>
            </a:avLst>
          </a:prstGeom>
          <a:noFill/>
          <a:ln w="28575">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12286" y="5430706"/>
            <a:ext cx="8741986" cy="830997"/>
          </a:xfrm>
          <a:prstGeom prst="rect">
            <a:avLst/>
          </a:prstGeom>
          <a:noFill/>
        </p:spPr>
        <p:txBody>
          <a:bodyPr wrap="square" rtlCol="0">
            <a:spAutoFit/>
          </a:bodyPr>
          <a:lstStyle/>
          <a:p>
            <a:r>
              <a:rPr lang="ja-JP" altLang="en-US" sz="2400" dirty="0">
                <a:latin typeface="Meiryo UI" panose="020B0604030504040204" pitchFamily="50" charset="-128"/>
                <a:ea typeface="Meiryo UI" panose="020B0604030504040204" pitchFamily="50" charset="-128"/>
              </a:rPr>
              <a:t>お客さまがスマートフォンによりＱＲコードを読み取り、保険料振替</a:t>
            </a:r>
            <a:endParaRPr lang="en-US" altLang="ja-JP" sz="2400" dirty="0">
              <a:latin typeface="Meiryo UI" panose="020B0604030504040204" pitchFamily="50" charset="-128"/>
              <a:ea typeface="Meiryo UI" panose="020B0604030504040204" pitchFamily="50" charset="-128"/>
            </a:endParaRPr>
          </a:p>
          <a:p>
            <a:r>
              <a:rPr lang="ja-JP" altLang="en-US" sz="2400" dirty="0">
                <a:latin typeface="Meiryo UI" panose="020B0604030504040204" pitchFamily="50" charset="-128"/>
                <a:ea typeface="Meiryo UI" panose="020B0604030504040204" pitchFamily="50" charset="-128"/>
              </a:rPr>
              <a:t>口座の登録や変更手続きをインターネット上で行うことができるサービス</a:t>
            </a:r>
            <a:endParaRPr kumimoji="1" lang="ja-JP" altLang="en-US" sz="2400" dirty="0">
              <a:latin typeface="Meiryo UI" panose="020B0604030504040204" pitchFamily="50" charset="-128"/>
              <a:ea typeface="Meiryo UI" panose="020B0604030504040204" pitchFamily="50" charset="-128"/>
            </a:endParaRPr>
          </a:p>
        </p:txBody>
      </p:sp>
      <p:sp>
        <p:nvSpPr>
          <p:cNvPr id="6" name="円形吹き出し 5"/>
          <p:cNvSpPr/>
          <p:nvPr/>
        </p:nvSpPr>
        <p:spPr>
          <a:xfrm>
            <a:off x="2466848" y="4013707"/>
            <a:ext cx="1343087" cy="1022172"/>
          </a:xfrm>
          <a:prstGeom prst="wedgeEllipseCallout">
            <a:avLst>
              <a:gd name="adj1" fmla="val -62862"/>
              <a:gd name="adj2" fmla="val -68490"/>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テキスト ボックス 8"/>
          <p:cNvSpPr txBox="1"/>
          <p:nvPr/>
        </p:nvSpPr>
        <p:spPr>
          <a:xfrm>
            <a:off x="2454445" y="4249695"/>
            <a:ext cx="2251809" cy="464025"/>
          </a:xfrm>
          <a:prstGeom prst="rect">
            <a:avLst/>
          </a:prstGeom>
          <a:noFill/>
        </p:spPr>
        <p:txBody>
          <a:bodyPr wrap="square" rtlCol="0">
            <a:spAutoFit/>
          </a:bodyPr>
          <a:lstStyle/>
          <a:p>
            <a:r>
              <a:rPr lang="ja-JP" altLang="en-US" sz="2400" dirty="0">
                <a:solidFill>
                  <a:srgbClr val="FF0066"/>
                </a:solidFill>
                <a:latin typeface="Meiryo UI" panose="020B0604030504040204" pitchFamily="50" charset="-128"/>
                <a:ea typeface="Meiryo UI" panose="020B0604030504040204" pitchFamily="50" charset="-128"/>
              </a:rPr>
              <a:t>イチオシ★</a:t>
            </a:r>
            <a:endParaRPr kumimoji="1" lang="ja-JP" altLang="en-US" sz="2400" dirty="0">
              <a:solidFill>
                <a:srgbClr val="FF0066"/>
              </a:solidFill>
              <a:latin typeface="Meiryo UI" panose="020B0604030504040204" pitchFamily="50" charset="-128"/>
              <a:ea typeface="Meiryo UI" panose="020B0604030504040204" pitchFamily="50" charset="-128"/>
            </a:endParaRPr>
          </a:p>
        </p:txBody>
      </p:sp>
      <p:sp>
        <p:nvSpPr>
          <p:cNvPr id="31" name="テキスト ボックス 30"/>
          <p:cNvSpPr txBox="1"/>
          <p:nvPr/>
        </p:nvSpPr>
        <p:spPr>
          <a:xfrm>
            <a:off x="8415154" y="6587686"/>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7</a:t>
            </a:r>
            <a:endParaRPr kumimoji="1" lang="ja-JP" altLang="en-US" sz="1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57448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3" y="110838"/>
            <a:ext cx="8654146" cy="1200329"/>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２．キャッシュレスの概要　　（１）口座振替（ネット口振、紙）</a:t>
            </a:r>
          </a:p>
          <a:p>
            <a:endParaRPr lang="en-US" altLang="ja-JP" sz="1800" dirty="0">
              <a:latin typeface="Meiryo UI" panose="020B0604030504040204" pitchFamily="50" charset="-128"/>
              <a:ea typeface="Meiryo UI" panose="020B0604030504040204" pitchFamily="50" charset="-128"/>
            </a:endParaRPr>
          </a:p>
          <a:p>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4" name="正方形/長方形 3"/>
          <p:cNvSpPr/>
          <p:nvPr/>
        </p:nvSpPr>
        <p:spPr>
          <a:xfrm>
            <a:off x="179615" y="548389"/>
            <a:ext cx="8735786" cy="6006639"/>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p:cNvSpPr txBox="1"/>
          <p:nvPr/>
        </p:nvSpPr>
        <p:spPr>
          <a:xfrm>
            <a:off x="244939" y="621211"/>
            <a:ext cx="8539833" cy="646331"/>
          </a:xfrm>
          <a:prstGeom prst="rect">
            <a:avLst/>
          </a:prstGeom>
          <a:noFill/>
        </p:spPr>
        <p:txBody>
          <a:bodyPr wrap="square" rtlCol="0">
            <a:spAutoFit/>
          </a:bodyPr>
          <a:lstStyle/>
          <a:p>
            <a:r>
              <a:rPr lang="ja-JP" altLang="en-US" sz="2800" b="1" dirty="0">
                <a:latin typeface="Meiryo UI" panose="020B0604030504040204" pitchFamily="50" charset="-128"/>
                <a:ea typeface="Meiryo UI" panose="020B0604030504040204" pitchFamily="50" charset="-128"/>
              </a:rPr>
              <a:t>①</a:t>
            </a:r>
            <a:r>
              <a:rPr lang="ja-JP" altLang="en-US" sz="3600" b="1" dirty="0">
                <a:solidFill>
                  <a:srgbClr val="FF3399"/>
                </a:solidFill>
                <a:latin typeface="Meiryo UI" panose="020B0604030504040204" pitchFamily="50" charset="-128"/>
                <a:ea typeface="Meiryo UI" panose="020B0604030504040204" pitchFamily="50" charset="-128"/>
              </a:rPr>
              <a:t>ネット口振</a:t>
            </a:r>
            <a:r>
              <a:rPr lang="ja-JP" altLang="en-US" sz="3200" b="1" dirty="0">
                <a:latin typeface="Meiryo UI" panose="020B0604030504040204" pitchFamily="50" charset="-128"/>
                <a:ea typeface="Meiryo UI" panose="020B0604030504040204" pitchFamily="50" charset="-128"/>
              </a:rPr>
              <a:t>　</a:t>
            </a:r>
            <a:r>
              <a:rPr lang="ja-JP" altLang="en-US" sz="2800" dirty="0">
                <a:latin typeface="Meiryo UI" panose="020B0604030504040204" pitchFamily="50" charset="-128"/>
                <a:ea typeface="Meiryo UI" panose="020B0604030504040204" pitchFamily="50" charset="-128"/>
              </a:rPr>
              <a:t>で登録する方法</a:t>
            </a:r>
            <a:endParaRPr kumimoji="1" lang="ja-JP" altLang="en-US" sz="2800" dirty="0">
              <a:latin typeface="Meiryo UI" panose="020B0604030504040204" pitchFamily="50" charset="-128"/>
              <a:ea typeface="Meiryo UI" panose="020B0604030504040204" pitchFamily="50" charset="-128"/>
            </a:endParaRPr>
          </a:p>
        </p:txBody>
      </p:sp>
      <p:sp>
        <p:nvSpPr>
          <p:cNvPr id="7" name="テキスト ボックス 6"/>
          <p:cNvSpPr txBox="1"/>
          <p:nvPr/>
        </p:nvSpPr>
        <p:spPr>
          <a:xfrm>
            <a:off x="261255" y="894661"/>
            <a:ext cx="9048624" cy="1754326"/>
          </a:xfrm>
          <a:prstGeom prst="rect">
            <a:avLst/>
          </a:prstGeom>
          <a:noFill/>
        </p:spPr>
        <p:txBody>
          <a:bodyPr wrap="square" rtlCol="0">
            <a:spAutoFit/>
          </a:bodyPr>
          <a:lstStyle/>
          <a:p>
            <a:r>
              <a:rPr lang="ja-JP" altLang="en-US" sz="2400" dirty="0">
                <a:latin typeface="Meiryo UI" panose="020B0604030504040204" pitchFamily="50" charset="-128"/>
                <a:ea typeface="Meiryo UI" panose="020B0604030504040204" pitchFamily="50" charset="-128"/>
              </a:rPr>
              <a:t>　</a:t>
            </a:r>
            <a:endParaRPr lang="en-US" altLang="ja-JP" sz="2400" dirty="0">
              <a:latin typeface="Meiryo UI" panose="020B0604030504040204" pitchFamily="50" charset="-128"/>
              <a:ea typeface="Meiryo UI" panose="020B0604030504040204" pitchFamily="50" charset="-128"/>
            </a:endParaRPr>
          </a:p>
          <a:p>
            <a:r>
              <a:rPr lang="ja-JP" altLang="en-US" sz="2400" dirty="0">
                <a:latin typeface="Meiryo UI" panose="020B0604030504040204" pitchFamily="50" charset="-128"/>
                <a:ea typeface="Meiryo UI" panose="020B0604030504040204" pitchFamily="50" charset="-128"/>
              </a:rPr>
              <a:t>お客さまが</a:t>
            </a:r>
            <a:r>
              <a:rPr lang="ja-JP" altLang="en-US" sz="2400" dirty="0">
                <a:solidFill>
                  <a:srgbClr val="FF3399"/>
                </a:solidFill>
                <a:latin typeface="Meiryo UI" panose="020B0604030504040204" pitchFamily="50" charset="-128"/>
                <a:ea typeface="Meiryo UI" panose="020B0604030504040204" pitchFamily="50" charset="-128"/>
              </a:rPr>
              <a:t>スマートフォンでＱＲコードを読み取り</a:t>
            </a:r>
            <a:r>
              <a:rPr lang="ja-JP" altLang="en-US" sz="2400" dirty="0">
                <a:latin typeface="Meiryo UI" panose="020B0604030504040204" pitchFamily="50" charset="-128"/>
                <a:ea typeface="Meiryo UI" panose="020B0604030504040204" pitchFamily="50" charset="-128"/>
              </a:rPr>
              <a:t>、保険料振替口座の</a:t>
            </a:r>
            <a:endParaRPr lang="en-US" altLang="ja-JP" sz="2400" dirty="0">
              <a:latin typeface="Meiryo UI" panose="020B0604030504040204" pitchFamily="50" charset="-128"/>
              <a:ea typeface="Meiryo UI" panose="020B0604030504040204" pitchFamily="50" charset="-128"/>
            </a:endParaRPr>
          </a:p>
          <a:p>
            <a:r>
              <a:rPr lang="ja-JP" altLang="en-US" sz="2400" dirty="0">
                <a:latin typeface="Meiryo UI" panose="020B0604030504040204" pitchFamily="50" charset="-128"/>
                <a:ea typeface="Meiryo UI" panose="020B0604030504040204" pitchFamily="50" charset="-128"/>
              </a:rPr>
              <a:t>登録や変更手続きをインターネット上で行う。</a:t>
            </a:r>
            <a:endParaRPr lang="en-US" altLang="ja-JP" sz="2400" dirty="0">
              <a:latin typeface="Meiryo UI" panose="020B0604030504040204" pitchFamily="50" charset="-128"/>
              <a:ea typeface="Meiryo UI" panose="020B0604030504040204" pitchFamily="50" charset="-128"/>
            </a:endParaRPr>
          </a:p>
          <a:p>
            <a:r>
              <a:rPr lang="ja-JP" altLang="en-US" sz="2400" dirty="0">
                <a:latin typeface="Meiryo UI" panose="020B0604030504040204" pitchFamily="50" charset="-128"/>
                <a:ea typeface="Meiryo UI" panose="020B0604030504040204" pitchFamily="50" charset="-128"/>
              </a:rPr>
              <a:t>ネット口振の手続きを行う場合は、</a:t>
            </a:r>
            <a:r>
              <a:rPr lang="ja-JP" altLang="en-US" sz="3600" b="1" u="sng" dirty="0">
                <a:solidFill>
                  <a:srgbClr val="FF3399"/>
                </a:solidFill>
                <a:latin typeface="Meiryo UI" panose="020B0604030504040204" pitchFamily="50" charset="-128"/>
                <a:ea typeface="Meiryo UI" panose="020B0604030504040204" pitchFamily="50" charset="-128"/>
              </a:rPr>
              <a:t>ＱＲコードが必要。</a:t>
            </a:r>
            <a:r>
              <a:rPr lang="ja-JP" altLang="en-US" sz="3600" dirty="0"/>
              <a:t>  </a:t>
            </a:r>
          </a:p>
        </p:txBody>
      </p:sp>
      <p:pic>
        <p:nvPicPr>
          <p:cNvPr id="6" name="図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75952" y="4060036"/>
            <a:ext cx="1126672" cy="1126671"/>
          </a:xfrm>
          <a:prstGeom prst="rect">
            <a:avLst/>
          </a:prstGeom>
        </p:spPr>
      </p:pic>
      <p:sp>
        <p:nvSpPr>
          <p:cNvPr id="17" name="正方形/長方形 16"/>
          <p:cNvSpPr/>
          <p:nvPr/>
        </p:nvSpPr>
        <p:spPr>
          <a:xfrm>
            <a:off x="343140" y="2878100"/>
            <a:ext cx="5078186" cy="466156"/>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881741" y="2876248"/>
            <a:ext cx="4098470" cy="461665"/>
          </a:xfrm>
          <a:prstGeom prst="rect">
            <a:avLst/>
          </a:prstGeom>
          <a:noFill/>
        </p:spPr>
        <p:txBody>
          <a:bodyPr wrap="square" rtlCol="0">
            <a:spAutoFit/>
          </a:bodyPr>
          <a:lstStyle/>
          <a:p>
            <a:r>
              <a:rPr kumimoji="1" lang="ja-JP" altLang="en-US" sz="2400" dirty="0">
                <a:solidFill>
                  <a:schemeClr val="bg1"/>
                </a:solidFill>
                <a:latin typeface="Meiryo UI" panose="020B0604030504040204" pitchFamily="50" charset="-128"/>
                <a:ea typeface="Meiryo UI" panose="020B0604030504040204" pitchFamily="50" charset="-128"/>
              </a:rPr>
              <a:t>★ネット口振手続きの流れ★</a:t>
            </a:r>
          </a:p>
        </p:txBody>
      </p:sp>
      <p:sp>
        <p:nvSpPr>
          <p:cNvPr id="21" name="テキスト ボックス 20"/>
          <p:cNvSpPr txBox="1"/>
          <p:nvPr/>
        </p:nvSpPr>
        <p:spPr>
          <a:xfrm>
            <a:off x="1004333" y="5115124"/>
            <a:ext cx="2759288" cy="830997"/>
          </a:xfrm>
          <a:prstGeom prst="rect">
            <a:avLst/>
          </a:prstGeom>
          <a:noFill/>
        </p:spPr>
        <p:txBody>
          <a:bodyPr wrap="square" rtlCol="0">
            <a:spAutoFit/>
          </a:bodyPr>
          <a:lstStyle/>
          <a:p>
            <a:r>
              <a:rPr kumimoji="1" lang="ja-JP" altLang="en-US" sz="2400" dirty="0">
                <a:solidFill>
                  <a:srgbClr val="FF0066"/>
                </a:solidFill>
                <a:latin typeface="Meiryo UI" panose="020B0604030504040204" pitchFamily="50" charset="-128"/>
                <a:ea typeface="Meiryo UI" panose="020B0604030504040204" pitchFamily="50" charset="-128"/>
              </a:rPr>
              <a:t>ＱＲコードを作成し</a:t>
            </a:r>
            <a:endParaRPr kumimoji="1" lang="en-US" altLang="ja-JP" sz="2400" dirty="0">
              <a:solidFill>
                <a:srgbClr val="FF0066"/>
              </a:solidFill>
              <a:latin typeface="Meiryo UI" panose="020B0604030504040204" pitchFamily="50" charset="-128"/>
              <a:ea typeface="Meiryo UI" panose="020B0604030504040204" pitchFamily="50" charset="-128"/>
            </a:endParaRPr>
          </a:p>
          <a:p>
            <a:r>
              <a:rPr lang="ja-JP" altLang="en-US" sz="2400" dirty="0">
                <a:solidFill>
                  <a:srgbClr val="FF0066"/>
                </a:solidFill>
                <a:latin typeface="Meiryo UI" panose="020B0604030504040204" pitchFamily="50" charset="-128"/>
                <a:ea typeface="Meiryo UI" panose="020B0604030504040204" pitchFamily="50" charset="-128"/>
              </a:rPr>
              <a:t>お客さまへ案内する</a:t>
            </a:r>
            <a:endParaRPr kumimoji="1" lang="ja-JP" altLang="en-US" sz="2400" dirty="0">
              <a:solidFill>
                <a:srgbClr val="FF0066"/>
              </a:solidFill>
              <a:latin typeface="Meiryo UI" panose="020B0604030504040204" pitchFamily="50" charset="-128"/>
              <a:ea typeface="Meiryo UI" panose="020B0604030504040204" pitchFamily="50" charset="-128"/>
            </a:endParaRPr>
          </a:p>
        </p:txBody>
      </p:sp>
      <p:sp>
        <p:nvSpPr>
          <p:cNvPr id="22" name="正方形/長方形 21"/>
          <p:cNvSpPr/>
          <p:nvPr/>
        </p:nvSpPr>
        <p:spPr>
          <a:xfrm>
            <a:off x="604159" y="3752987"/>
            <a:ext cx="3233057" cy="2144148"/>
          </a:xfrm>
          <a:prstGeom prst="rect">
            <a:avLst/>
          </a:prstGeom>
          <a:noFill/>
          <a:ln w="28575">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1240974" y="3490257"/>
            <a:ext cx="1926772" cy="477578"/>
          </a:xfrm>
          <a:prstGeom prst="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1649193" y="3512598"/>
            <a:ext cx="1355269" cy="461665"/>
          </a:xfrm>
          <a:prstGeom prst="rect">
            <a:avLst/>
          </a:prstGeom>
          <a:noFill/>
        </p:spPr>
        <p:txBody>
          <a:bodyPr wrap="square" rtlCol="0">
            <a:spAutoFit/>
          </a:bodyPr>
          <a:lstStyle/>
          <a:p>
            <a:r>
              <a:rPr kumimoji="1" lang="ja-JP" altLang="en-US" sz="2400" dirty="0">
                <a:latin typeface="Meiryo UI" panose="020B0604030504040204" pitchFamily="50" charset="-128"/>
                <a:ea typeface="Meiryo UI" panose="020B0604030504040204" pitchFamily="50" charset="-128"/>
                <a:cs typeface="Nirmala UI" panose="020B0502040204020203" pitchFamily="34" charset="0"/>
              </a:rPr>
              <a:t>代理店</a:t>
            </a:r>
          </a:p>
        </p:txBody>
      </p:sp>
      <p:sp>
        <p:nvSpPr>
          <p:cNvPr id="25" name="正方形/長方形 24"/>
          <p:cNvSpPr/>
          <p:nvPr/>
        </p:nvSpPr>
        <p:spPr>
          <a:xfrm>
            <a:off x="5208814" y="3757175"/>
            <a:ext cx="3229101" cy="2144148"/>
          </a:xfrm>
          <a:prstGeom prst="rect">
            <a:avLst/>
          </a:prstGeom>
          <a:noFill/>
          <a:ln w="28575">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p:cNvSpPr/>
          <p:nvPr/>
        </p:nvSpPr>
        <p:spPr>
          <a:xfrm>
            <a:off x="5851086" y="3495697"/>
            <a:ext cx="1926772" cy="477578"/>
          </a:xfrm>
          <a:prstGeom prst="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p:cNvSpPr txBox="1"/>
          <p:nvPr/>
        </p:nvSpPr>
        <p:spPr>
          <a:xfrm>
            <a:off x="6172204" y="3491336"/>
            <a:ext cx="1453242" cy="615553"/>
          </a:xfrm>
          <a:prstGeom prst="rect">
            <a:avLst/>
          </a:prstGeom>
          <a:noFill/>
        </p:spPr>
        <p:txBody>
          <a:bodyPr wrap="square" rtlCol="0">
            <a:spAutoFit/>
          </a:bodyPr>
          <a:lstStyle/>
          <a:p>
            <a:r>
              <a:rPr kumimoji="1" lang="ja-JP" altLang="en-US" sz="2400" dirty="0">
                <a:latin typeface="Meiryo UI" panose="020B0604030504040204" pitchFamily="50" charset="-128"/>
                <a:ea typeface="Meiryo UI" panose="020B0604030504040204" pitchFamily="50" charset="-128"/>
              </a:rPr>
              <a:t>お客さま</a:t>
            </a:r>
            <a:endParaRPr kumimoji="1" lang="en-US" altLang="ja-JP" sz="2400" dirty="0">
              <a:latin typeface="Meiryo UI" panose="020B0604030504040204" pitchFamily="50" charset="-128"/>
              <a:ea typeface="Meiryo UI" panose="020B0604030504040204" pitchFamily="50" charset="-128"/>
            </a:endParaRPr>
          </a:p>
          <a:p>
            <a:endParaRPr kumimoji="1" lang="ja-JP" altLang="en-US" dirty="0"/>
          </a:p>
        </p:txBody>
      </p:sp>
      <p:grpSp>
        <p:nvGrpSpPr>
          <p:cNvPr id="28" name="グループ化 27"/>
          <p:cNvGrpSpPr/>
          <p:nvPr/>
        </p:nvGrpSpPr>
        <p:grpSpPr bwMode="auto">
          <a:xfrm>
            <a:off x="5984425" y="4031377"/>
            <a:ext cx="1567543" cy="984769"/>
            <a:chOff x="0" y="0"/>
            <a:chExt cx="2469994" cy="2377417"/>
          </a:xfrm>
        </p:grpSpPr>
        <p:sp>
          <p:nvSpPr>
            <p:cNvPr id="29" name="角丸四角形吹き出し 28"/>
            <p:cNvSpPr/>
            <p:nvPr/>
          </p:nvSpPr>
          <p:spPr>
            <a:xfrm>
              <a:off x="0" y="0"/>
              <a:ext cx="994021" cy="1368749"/>
            </a:xfrm>
            <a:prstGeom prst="wedgeRoundRectCallout">
              <a:avLst>
                <a:gd name="adj1" fmla="val 62907"/>
                <a:gd name="adj2" fmla="val 49132"/>
                <a:gd name="adj3" fmla="val 16667"/>
              </a:avLst>
            </a:prstGeom>
            <a:solidFill>
              <a:schemeClr val="bg1"/>
            </a:solidFill>
            <a:ln w="127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sz="1000" kern="1200">
                  <a:solidFill>
                    <a:schemeClr val="lt1"/>
                  </a:solidFill>
                  <a:latin typeface="+mn-lt"/>
                  <a:ea typeface="+mn-ea"/>
                  <a:cs typeface="+mn-cs"/>
                </a:defRPr>
              </a:lvl1pPr>
              <a:lvl2pPr marL="457200" algn="l" rtl="0" fontAlgn="base">
                <a:spcBef>
                  <a:spcPct val="0"/>
                </a:spcBef>
                <a:spcAft>
                  <a:spcPct val="0"/>
                </a:spcAft>
                <a:defRPr kumimoji="1" sz="1000" kern="1200">
                  <a:solidFill>
                    <a:schemeClr val="lt1"/>
                  </a:solidFill>
                  <a:latin typeface="+mn-lt"/>
                  <a:ea typeface="+mn-ea"/>
                  <a:cs typeface="+mn-cs"/>
                </a:defRPr>
              </a:lvl2pPr>
              <a:lvl3pPr marL="914400" algn="l" rtl="0" fontAlgn="base">
                <a:spcBef>
                  <a:spcPct val="0"/>
                </a:spcBef>
                <a:spcAft>
                  <a:spcPct val="0"/>
                </a:spcAft>
                <a:defRPr kumimoji="1" sz="1000" kern="1200">
                  <a:solidFill>
                    <a:schemeClr val="lt1"/>
                  </a:solidFill>
                  <a:latin typeface="+mn-lt"/>
                  <a:ea typeface="+mn-ea"/>
                  <a:cs typeface="+mn-cs"/>
                </a:defRPr>
              </a:lvl3pPr>
              <a:lvl4pPr marL="1371600" algn="l" rtl="0" fontAlgn="base">
                <a:spcBef>
                  <a:spcPct val="0"/>
                </a:spcBef>
                <a:spcAft>
                  <a:spcPct val="0"/>
                </a:spcAft>
                <a:defRPr kumimoji="1" sz="1000" kern="1200">
                  <a:solidFill>
                    <a:schemeClr val="lt1"/>
                  </a:solidFill>
                  <a:latin typeface="+mn-lt"/>
                  <a:ea typeface="+mn-ea"/>
                  <a:cs typeface="+mn-cs"/>
                </a:defRPr>
              </a:lvl4pPr>
              <a:lvl5pPr marL="1828800" algn="l" rtl="0" fontAlgn="base">
                <a:spcBef>
                  <a:spcPct val="0"/>
                </a:spcBef>
                <a:spcAft>
                  <a:spcPct val="0"/>
                </a:spcAft>
                <a:defRPr kumimoji="1" sz="1000" kern="1200">
                  <a:solidFill>
                    <a:schemeClr val="lt1"/>
                  </a:solidFill>
                  <a:latin typeface="+mn-lt"/>
                  <a:ea typeface="+mn-ea"/>
                  <a:cs typeface="+mn-cs"/>
                </a:defRPr>
              </a:lvl5pPr>
              <a:lvl6pPr marL="2286000" algn="l" defTabSz="914400" rtl="0" eaLnBrk="1" latinLnBrk="0" hangingPunct="1">
                <a:defRPr kumimoji="1" sz="1000" kern="1200">
                  <a:solidFill>
                    <a:schemeClr val="lt1"/>
                  </a:solidFill>
                  <a:latin typeface="+mn-lt"/>
                  <a:ea typeface="+mn-ea"/>
                  <a:cs typeface="+mn-cs"/>
                </a:defRPr>
              </a:lvl6pPr>
              <a:lvl7pPr marL="2743200" algn="l" defTabSz="914400" rtl="0" eaLnBrk="1" latinLnBrk="0" hangingPunct="1">
                <a:defRPr kumimoji="1" sz="1000" kern="1200">
                  <a:solidFill>
                    <a:schemeClr val="lt1"/>
                  </a:solidFill>
                  <a:latin typeface="+mn-lt"/>
                  <a:ea typeface="+mn-ea"/>
                  <a:cs typeface="+mn-cs"/>
                </a:defRPr>
              </a:lvl7pPr>
              <a:lvl8pPr marL="3200400" algn="l" defTabSz="914400" rtl="0" eaLnBrk="1" latinLnBrk="0" hangingPunct="1">
                <a:defRPr kumimoji="1" sz="1000" kern="1200">
                  <a:solidFill>
                    <a:schemeClr val="lt1"/>
                  </a:solidFill>
                  <a:latin typeface="+mn-lt"/>
                  <a:ea typeface="+mn-ea"/>
                  <a:cs typeface="+mn-cs"/>
                </a:defRPr>
              </a:lvl8pPr>
              <a:lvl9pPr marL="3657600" algn="l" defTabSz="914400" rtl="0" eaLnBrk="1" latinLnBrk="0" hangingPunct="1">
                <a:defRPr kumimoji="1" sz="1000" kern="1200">
                  <a:solidFill>
                    <a:schemeClr val="lt1"/>
                  </a:solidFill>
                  <a:latin typeface="+mn-lt"/>
                  <a:ea typeface="+mn-ea"/>
                  <a:cs typeface="+mn-cs"/>
                </a:defRPr>
              </a:lvl9pPr>
            </a:lstStyle>
            <a:p>
              <a:endParaRPr lang="ja-JP" altLang="en-US"/>
            </a:p>
          </p:txBody>
        </p:sp>
        <p:grpSp>
          <p:nvGrpSpPr>
            <p:cNvPr id="30" name="グループ化 29"/>
            <p:cNvGrpSpPr>
              <a:grpSpLocks/>
            </p:cNvGrpSpPr>
            <p:nvPr/>
          </p:nvGrpSpPr>
          <p:grpSpPr bwMode="auto">
            <a:xfrm>
              <a:off x="69609" y="59196"/>
              <a:ext cx="2400385" cy="2318221"/>
              <a:chOff x="69609" y="59196"/>
              <a:chExt cx="2400385" cy="2318221"/>
            </a:xfrm>
          </p:grpSpPr>
          <p:grpSp>
            <p:nvGrpSpPr>
              <p:cNvPr id="31" name="グループ化 30"/>
              <p:cNvGrpSpPr>
                <a:grpSpLocks/>
              </p:cNvGrpSpPr>
              <p:nvPr/>
            </p:nvGrpSpPr>
            <p:grpSpPr bwMode="auto">
              <a:xfrm>
                <a:off x="69609" y="59196"/>
                <a:ext cx="854032" cy="1242098"/>
                <a:chOff x="69609" y="59196"/>
                <a:chExt cx="854032" cy="1242098"/>
              </a:xfrm>
            </p:grpSpPr>
            <p:pic>
              <p:nvPicPr>
                <p:cNvPr id="37" name="Picture 1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609" y="59196"/>
                  <a:ext cx="854032" cy="1242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7"/>
                <p:cNvPicPr>
                  <a:picLocks noChangeAspect="1" noChangeArrowheads="1"/>
                </p:cNvPicPr>
                <p:nvPr/>
              </p:nvPicPr>
              <p:blipFill>
                <a:blip r:embed="rId5" cstate="email">
                  <a:extLst>
                    <a:ext uri="{28A0092B-C50C-407E-A947-70E740481C1C}">
                      <a14:useLocalDpi xmlns:a14="http://schemas.microsoft.com/office/drawing/2010/main"/>
                    </a:ext>
                  </a:extLst>
                </a:blip>
                <a:srcRect b="-8055"/>
                <a:stretch>
                  <a:fillRect/>
                </a:stretch>
              </p:blipFill>
              <p:spPr bwMode="auto">
                <a:xfrm>
                  <a:off x="144030" y="161341"/>
                  <a:ext cx="710939" cy="988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32" name="グループ化 31"/>
              <p:cNvGrpSpPr>
                <a:grpSpLocks/>
              </p:cNvGrpSpPr>
              <p:nvPr/>
            </p:nvGrpSpPr>
            <p:grpSpPr bwMode="auto">
              <a:xfrm>
                <a:off x="881037" y="420029"/>
                <a:ext cx="1588957" cy="1957388"/>
                <a:chOff x="881037" y="420029"/>
                <a:chExt cx="1588957" cy="1957388"/>
              </a:xfrm>
            </p:grpSpPr>
            <p:grpSp>
              <p:nvGrpSpPr>
                <p:cNvPr id="33" name="グループ化 32"/>
                <p:cNvGrpSpPr>
                  <a:grpSpLocks/>
                </p:cNvGrpSpPr>
                <p:nvPr/>
              </p:nvGrpSpPr>
              <p:grpSpPr bwMode="auto">
                <a:xfrm>
                  <a:off x="881037" y="420029"/>
                  <a:ext cx="1588957" cy="1957388"/>
                  <a:chOff x="881037" y="420029"/>
                  <a:chExt cx="1588957" cy="1957388"/>
                </a:xfrm>
              </p:grpSpPr>
              <p:pic>
                <p:nvPicPr>
                  <p:cNvPr id="35" name="図 34"/>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881037" y="420029"/>
                    <a:ext cx="158895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6"/>
                  <p:cNvPicPr>
                    <a:picLocks noChangeAspect="1" noChangeArrowheads="1"/>
                  </p:cNvPicPr>
                  <p:nvPr/>
                </p:nvPicPr>
                <p:blipFill>
                  <a:blip r:embed="rId7" cstate="email">
                    <a:extLst>
                      <a:ext uri="{28A0092B-C50C-407E-A947-70E740481C1C}">
                        <a14:useLocalDpi xmlns:a14="http://schemas.microsoft.com/office/drawing/2010/main"/>
                      </a:ext>
                    </a:extLst>
                  </a:blip>
                  <a:srcRect t="-18352"/>
                  <a:stretch>
                    <a:fillRect/>
                  </a:stretch>
                </p:blipFill>
                <p:spPr bwMode="auto">
                  <a:xfrm rot="-1147757">
                    <a:off x="1105683" y="1311026"/>
                    <a:ext cx="229514" cy="529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4" name="Picture 17"/>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rot="-1349969">
                  <a:off x="1128060" y="1392472"/>
                  <a:ext cx="216457" cy="449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grpSp>
      <p:sp>
        <p:nvSpPr>
          <p:cNvPr id="39" name="テキスト ボックス 38"/>
          <p:cNvSpPr txBox="1"/>
          <p:nvPr/>
        </p:nvSpPr>
        <p:spPr>
          <a:xfrm>
            <a:off x="5372339" y="4897332"/>
            <a:ext cx="3000260" cy="1015663"/>
          </a:xfrm>
          <a:prstGeom prst="rect">
            <a:avLst/>
          </a:prstGeom>
          <a:noFill/>
        </p:spPr>
        <p:txBody>
          <a:bodyPr wrap="square" rtlCol="0">
            <a:spAutoFit/>
          </a:bodyPr>
          <a:lstStyle/>
          <a:p>
            <a:r>
              <a:rPr lang="ja-JP" altLang="en-US" sz="2000" dirty="0">
                <a:solidFill>
                  <a:srgbClr val="0070C0"/>
                </a:solidFill>
                <a:latin typeface="Meiryo UI" panose="020B0604030504040204" pitchFamily="50" charset="-128"/>
                <a:ea typeface="Meiryo UI" panose="020B0604030504040204" pitchFamily="50" charset="-128"/>
              </a:rPr>
              <a:t>スマートフォンでＱＲコードを読み取り保険料振替口座を登録する</a:t>
            </a:r>
            <a:endParaRPr kumimoji="1" lang="ja-JP" altLang="en-US" sz="2000" dirty="0">
              <a:solidFill>
                <a:srgbClr val="0070C0"/>
              </a:solidFill>
              <a:latin typeface="Meiryo UI" panose="020B0604030504040204" pitchFamily="50" charset="-128"/>
              <a:ea typeface="Meiryo UI" panose="020B0604030504040204" pitchFamily="50" charset="-128"/>
            </a:endParaRPr>
          </a:p>
        </p:txBody>
      </p:sp>
      <p:sp>
        <p:nvSpPr>
          <p:cNvPr id="40" name="右矢印 39"/>
          <p:cNvSpPr/>
          <p:nvPr/>
        </p:nvSpPr>
        <p:spPr>
          <a:xfrm>
            <a:off x="4000742" y="4556798"/>
            <a:ext cx="1061116" cy="5083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p:cNvSpPr txBox="1"/>
          <p:nvPr/>
        </p:nvSpPr>
        <p:spPr>
          <a:xfrm>
            <a:off x="1910439" y="5992581"/>
            <a:ext cx="7886705" cy="738664"/>
          </a:xfrm>
          <a:prstGeom prst="rect">
            <a:avLst/>
          </a:prstGeom>
          <a:noFill/>
        </p:spPr>
        <p:txBody>
          <a:bodyPr wrap="square" rtlCol="0">
            <a:spAutoFit/>
          </a:bodyPr>
          <a:lstStyle/>
          <a:p>
            <a:r>
              <a:rPr kumimoji="1" lang="ja-JP" altLang="en-US" sz="3200" b="1" dirty="0">
                <a:solidFill>
                  <a:srgbClr val="FF3399"/>
                </a:solidFill>
                <a:latin typeface="Meiryo UI" panose="020B0604030504040204" pitchFamily="50" charset="-128"/>
                <a:ea typeface="Meiryo UI" panose="020B0604030504040204" pitchFamily="50" charset="-128"/>
              </a:rPr>
              <a:t>★手続きはとってもかんたん！！</a:t>
            </a:r>
            <a:endParaRPr kumimoji="1" lang="en-US" altLang="ja-JP" sz="3200" b="1" dirty="0">
              <a:solidFill>
                <a:srgbClr val="FF3399"/>
              </a:solidFill>
              <a:latin typeface="Meiryo UI" panose="020B0604030504040204" pitchFamily="50" charset="-128"/>
              <a:ea typeface="Meiryo UI" panose="020B0604030504040204" pitchFamily="50" charset="-128"/>
            </a:endParaRPr>
          </a:p>
          <a:p>
            <a:endParaRPr kumimoji="1" lang="ja-JP" altLang="en-US" dirty="0"/>
          </a:p>
        </p:txBody>
      </p:sp>
      <p:sp>
        <p:nvSpPr>
          <p:cNvPr id="43" name="テキスト ボックス 42"/>
          <p:cNvSpPr txBox="1"/>
          <p:nvPr/>
        </p:nvSpPr>
        <p:spPr>
          <a:xfrm>
            <a:off x="8415154" y="6555028"/>
            <a:ext cx="1318160" cy="369332"/>
          </a:xfrm>
          <a:prstGeom prst="rect">
            <a:avLst/>
          </a:prstGeom>
          <a:noFill/>
        </p:spPr>
        <p:txBody>
          <a:bodyPr wrap="square" rtlCol="0">
            <a:spAutoFit/>
          </a:bodyPr>
          <a:lstStyle/>
          <a:p>
            <a:r>
              <a:rPr lang="en-US" altLang="ja-JP" sz="1800" dirty="0">
                <a:latin typeface="Meiryo UI" panose="020B0604030504040204" pitchFamily="50" charset="-128"/>
                <a:ea typeface="Meiryo UI" panose="020B0604030504040204" pitchFamily="50" charset="-128"/>
              </a:rPr>
              <a:t>8</a:t>
            </a:r>
            <a:endParaRPr kumimoji="1" lang="ja-JP" altLang="en-US" sz="1800" dirty="0">
              <a:latin typeface="Meiryo UI" panose="020B0604030504040204" pitchFamily="50" charset="-128"/>
              <a:ea typeface="Meiryo UI" panose="020B0604030504040204" pitchFamily="50" charset="-128"/>
            </a:endParaRPr>
          </a:p>
        </p:txBody>
      </p:sp>
      <p:sp>
        <p:nvSpPr>
          <p:cNvPr id="44" name="テキスト ボックス 43"/>
          <p:cNvSpPr txBox="1"/>
          <p:nvPr/>
        </p:nvSpPr>
        <p:spPr>
          <a:xfrm>
            <a:off x="220431" y="6555582"/>
            <a:ext cx="5282298"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参照マニュアル：払込方法マニュアル事務編　</a:t>
            </a:r>
          </a:p>
        </p:txBody>
      </p:sp>
    </p:spTree>
    <p:extLst>
      <p:ext uri="{BB962C8B-B14F-4D97-AF65-F5344CB8AC3E}">
        <p14:creationId xmlns:p14="http://schemas.microsoft.com/office/powerpoint/2010/main" val="3681194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a:off x="-3" y="110838"/>
            <a:ext cx="8588835" cy="369332"/>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２．キャッシュレスの概要　　（１）口座振替（ネット口振、紙）</a:t>
            </a:r>
          </a:p>
        </p:txBody>
      </p:sp>
      <p:sp>
        <p:nvSpPr>
          <p:cNvPr id="23" name="テキスト ボックス 22"/>
          <p:cNvSpPr txBox="1"/>
          <p:nvPr/>
        </p:nvSpPr>
        <p:spPr>
          <a:xfrm>
            <a:off x="5600694" y="3673928"/>
            <a:ext cx="3446323" cy="400110"/>
          </a:xfrm>
          <a:prstGeom prst="rect">
            <a:avLst/>
          </a:prstGeom>
          <a:noFill/>
        </p:spPr>
        <p:txBody>
          <a:bodyPr wrap="square" rtlCol="0">
            <a:spAutoFit/>
          </a:bodyPr>
          <a:lstStyle/>
          <a:p>
            <a:r>
              <a:rPr lang="ja-JP" altLang="en-US" sz="2000" dirty="0">
                <a:solidFill>
                  <a:schemeClr val="bg1"/>
                </a:solidFill>
                <a:latin typeface="Meiryo UI" panose="020B0604030504040204" pitchFamily="50" charset="-128"/>
                <a:ea typeface="Meiryo UI" panose="020B0604030504040204" pitchFamily="50" charset="-128"/>
              </a:rPr>
              <a:t>代理店での各種対応は不要★</a:t>
            </a:r>
            <a:endParaRPr kumimoji="1" lang="ja-JP" altLang="en-US" sz="2000" dirty="0">
              <a:solidFill>
                <a:schemeClr val="bg1"/>
              </a:solidFill>
              <a:latin typeface="Meiryo UI" panose="020B0604030504040204" pitchFamily="50" charset="-128"/>
              <a:ea typeface="Meiryo UI" panose="020B0604030504040204" pitchFamily="50" charset="-128"/>
            </a:endParaRPr>
          </a:p>
        </p:txBody>
      </p:sp>
      <p:sp>
        <p:nvSpPr>
          <p:cNvPr id="17" name="テキスト ボックス 16"/>
          <p:cNvSpPr txBox="1"/>
          <p:nvPr/>
        </p:nvSpPr>
        <p:spPr>
          <a:xfrm>
            <a:off x="8415154" y="6555028"/>
            <a:ext cx="1318160" cy="369332"/>
          </a:xfrm>
          <a:prstGeom prst="rect">
            <a:avLst/>
          </a:prstGeom>
          <a:noFill/>
        </p:spPr>
        <p:txBody>
          <a:bodyPr wrap="square" rtlCol="0">
            <a:spAutoFit/>
          </a:bodyPr>
          <a:lstStyle/>
          <a:p>
            <a:r>
              <a:rPr lang="ja-JP" altLang="en-US" sz="1800" dirty="0">
                <a:latin typeface="Meiryo UI" panose="020B0604030504040204" pitchFamily="50" charset="-128"/>
                <a:ea typeface="Meiryo UI" panose="020B0604030504040204" pitchFamily="50" charset="-128"/>
              </a:rPr>
              <a:t>９</a:t>
            </a:r>
            <a:endParaRPr kumimoji="1" lang="ja-JP" altLang="en-US" sz="1800" dirty="0">
              <a:latin typeface="Meiryo UI" panose="020B0604030504040204" pitchFamily="50" charset="-128"/>
              <a:ea typeface="Meiryo UI" panose="020B0604030504040204" pitchFamily="50" charset="-128"/>
            </a:endParaRPr>
          </a:p>
        </p:txBody>
      </p:sp>
      <p:sp>
        <p:nvSpPr>
          <p:cNvPr id="18" name="正方形/長方形 17">
            <a:extLst>
              <a:ext uri="{FF2B5EF4-FFF2-40B4-BE49-F238E27FC236}">
                <a16:creationId xmlns:a16="http://schemas.microsoft.com/office/drawing/2014/main" id="{735850B1-D850-4353-BB90-208564A4B2ED}"/>
              </a:ext>
            </a:extLst>
          </p:cNvPr>
          <p:cNvSpPr/>
          <p:nvPr/>
        </p:nvSpPr>
        <p:spPr>
          <a:xfrm>
            <a:off x="212264" y="636807"/>
            <a:ext cx="8735786" cy="5872231"/>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テキスト ボックス 18">
            <a:extLst>
              <a:ext uri="{FF2B5EF4-FFF2-40B4-BE49-F238E27FC236}">
                <a16:creationId xmlns:a16="http://schemas.microsoft.com/office/drawing/2014/main" id="{FCD8A34C-7DDE-42AE-8521-92C771B94C7F}"/>
              </a:ext>
            </a:extLst>
          </p:cNvPr>
          <p:cNvSpPr txBox="1"/>
          <p:nvPr/>
        </p:nvSpPr>
        <p:spPr>
          <a:xfrm>
            <a:off x="310238" y="685795"/>
            <a:ext cx="8539838" cy="646331"/>
          </a:xfrm>
          <a:prstGeom prst="rect">
            <a:avLst/>
          </a:prstGeom>
          <a:noFill/>
        </p:spPr>
        <p:txBody>
          <a:bodyPr wrap="square" rtlCol="0">
            <a:spAutoFit/>
          </a:bodyPr>
          <a:lstStyle/>
          <a:p>
            <a:r>
              <a:rPr lang="ja-JP" altLang="en-US" sz="2800" b="1" dirty="0">
                <a:latin typeface="Meiryo UI" panose="020B0604030504040204" pitchFamily="50" charset="-128"/>
                <a:ea typeface="Meiryo UI" panose="020B0604030504040204" pitchFamily="50" charset="-128"/>
              </a:rPr>
              <a:t>②</a:t>
            </a:r>
            <a:r>
              <a:rPr lang="ja-JP" altLang="en-US" sz="3600" b="1" dirty="0">
                <a:solidFill>
                  <a:srgbClr val="FF3399"/>
                </a:solidFill>
                <a:latin typeface="Meiryo UI" panose="020B0604030504040204" pitchFamily="50" charset="-128"/>
                <a:ea typeface="Meiryo UI" panose="020B0604030504040204" pitchFamily="50" charset="-128"/>
              </a:rPr>
              <a:t>紙</a:t>
            </a:r>
            <a:r>
              <a:rPr lang="ja-JP" altLang="en-US" sz="2800" b="1" dirty="0">
                <a:latin typeface="Meiryo UI" panose="020B0604030504040204" pitchFamily="50" charset="-128"/>
                <a:ea typeface="Meiryo UI" panose="020B0604030504040204" pitchFamily="50" charset="-128"/>
              </a:rPr>
              <a:t>の口座振替申込書・依頼書</a:t>
            </a:r>
            <a:r>
              <a:rPr lang="ja-JP" altLang="en-US" sz="2800" dirty="0">
                <a:latin typeface="Meiryo UI" panose="020B0604030504040204" pitchFamily="50" charset="-128"/>
                <a:ea typeface="Meiryo UI" panose="020B0604030504040204" pitchFamily="50" charset="-128"/>
              </a:rPr>
              <a:t>で</a:t>
            </a:r>
            <a:r>
              <a:rPr lang="ja-JP" altLang="en-US" sz="2400" dirty="0">
                <a:latin typeface="Meiryo UI" panose="020B0604030504040204" pitchFamily="50" charset="-128"/>
                <a:ea typeface="Meiryo UI" panose="020B0604030504040204" pitchFamily="50" charset="-128"/>
              </a:rPr>
              <a:t>登録する方法</a:t>
            </a:r>
            <a:endParaRPr kumimoji="1" lang="ja-JP" altLang="en-US" sz="2400" dirty="0">
              <a:latin typeface="Meiryo UI" panose="020B0604030504040204" pitchFamily="50" charset="-128"/>
              <a:ea typeface="Meiryo UI" panose="020B0604030504040204" pitchFamily="50" charset="-128"/>
            </a:endParaRPr>
          </a:p>
        </p:txBody>
      </p:sp>
      <p:pic>
        <p:nvPicPr>
          <p:cNvPr id="20" name="Picture 9">
            <a:extLst>
              <a:ext uri="{FF2B5EF4-FFF2-40B4-BE49-F238E27FC236}">
                <a16:creationId xmlns:a16="http://schemas.microsoft.com/office/drawing/2014/main" id="{4A99296E-60C7-43D5-8C9A-B65115C3F18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98471" y="2931369"/>
            <a:ext cx="2393368" cy="336844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1" name="正方形/長方形 20">
            <a:extLst>
              <a:ext uri="{FF2B5EF4-FFF2-40B4-BE49-F238E27FC236}">
                <a16:creationId xmlns:a16="http://schemas.microsoft.com/office/drawing/2014/main" id="{0DD92610-6EC6-4243-8D2E-544D9C49A1E9}"/>
              </a:ext>
            </a:extLst>
          </p:cNvPr>
          <p:cNvSpPr/>
          <p:nvPr/>
        </p:nvSpPr>
        <p:spPr>
          <a:xfrm>
            <a:off x="632052" y="2156533"/>
            <a:ext cx="4726205" cy="604755"/>
          </a:xfrm>
          <a:prstGeom prst="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3500000" scaled="1"/>
            <a:tileRect/>
          </a:gradFill>
          <a:ln w="38100">
            <a:solidFill>
              <a:srgbClr val="FF6600"/>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ja-JP" altLang="ja-JP" sz="1600" b="1" dirty="0">
                <a:solidFill>
                  <a:schemeClr val="tx1"/>
                </a:solidFill>
                <a:effectLst/>
                <a:latin typeface="Meiryo UI" panose="020B0604030504040204" pitchFamily="50" charset="-128"/>
                <a:ea typeface="Meiryo UI" panose="020B0604030504040204" pitchFamily="50" charset="-128"/>
              </a:rPr>
              <a:t>口座振替申込書</a:t>
            </a: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付</a:t>
            </a:r>
            <a:r>
              <a:rPr lang="ja-JP" altLang="ja-JP" sz="1600" b="1" dirty="0">
                <a:solidFill>
                  <a:schemeClr val="tx1"/>
                </a:solidFill>
                <a:effectLst/>
                <a:latin typeface="Meiryo UI" panose="020B0604030504040204" pitchFamily="50" charset="-128"/>
                <a:ea typeface="Meiryo UI" panose="020B0604030504040204" pitchFamily="50" charset="-128"/>
              </a:rPr>
              <a:t>・依頼書（ＰＤＦ帳票）</a:t>
            </a:r>
          </a:p>
          <a:p>
            <a:pPr algn="ctr">
              <a:defRPr/>
            </a:pP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（入力機能つき）</a:t>
            </a:r>
            <a:endPar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5" name="テキスト ボックス 24">
            <a:extLst>
              <a:ext uri="{FF2B5EF4-FFF2-40B4-BE49-F238E27FC236}">
                <a16:creationId xmlns:a16="http://schemas.microsoft.com/office/drawing/2014/main" id="{4205A519-DD23-421D-A99F-21D7D70EC1EA}"/>
              </a:ext>
            </a:extLst>
          </p:cNvPr>
          <p:cNvSpPr txBox="1"/>
          <p:nvPr/>
        </p:nvSpPr>
        <p:spPr>
          <a:xfrm>
            <a:off x="457200" y="1371597"/>
            <a:ext cx="8270286" cy="707886"/>
          </a:xfrm>
          <a:prstGeom prst="rect">
            <a:avLst/>
          </a:prstGeom>
          <a:noFill/>
        </p:spPr>
        <p:txBody>
          <a:bodyPr wrap="square" rtlCol="0">
            <a:spAutoFit/>
          </a:bodyPr>
          <a:lstStyle/>
          <a:p>
            <a:r>
              <a:rPr kumimoji="1" lang="ja-JP" altLang="en-US" sz="2000" dirty="0">
                <a:latin typeface="Meiryo UI" panose="020B0604030504040204" pitchFamily="50" charset="-128"/>
                <a:ea typeface="Meiryo UI" panose="020B0604030504040204" pitchFamily="50" charset="-128"/>
              </a:rPr>
              <a:t>お客さま</a:t>
            </a:r>
            <a:r>
              <a:rPr lang="ja-JP" altLang="en-US" sz="2000" dirty="0">
                <a:latin typeface="Meiryo UI" panose="020B0604030504040204" pitchFamily="50" charset="-128"/>
                <a:ea typeface="Meiryo UI" panose="020B0604030504040204" pitchFamily="50" charset="-128"/>
              </a:rPr>
              <a:t>から「</a:t>
            </a:r>
            <a:r>
              <a:rPr lang="ja-JP" altLang="ja-JP" sz="2000" dirty="0">
                <a:latin typeface="Meiryo UI" panose="020B0604030504040204" pitchFamily="50" charset="-128"/>
                <a:ea typeface="Meiryo UI" panose="020B0604030504040204" pitchFamily="50" charset="-128"/>
              </a:rPr>
              <a:t>口座振替申込書・依頼書（ＰＤＦ帳票）</a:t>
            </a:r>
            <a:r>
              <a:rPr lang="ja-JP" altLang="en-US" sz="2000" dirty="0">
                <a:latin typeface="Meiryo UI" panose="020B0604030504040204" pitchFamily="50" charset="-128"/>
                <a:ea typeface="Meiryo UI" panose="020B0604030504040204" pitchFamily="50" charset="-128"/>
              </a:rPr>
              <a:t>」を取り付け</a:t>
            </a:r>
            <a:r>
              <a:rPr kumimoji="1" lang="ja-JP" altLang="en-US" sz="2000" dirty="0">
                <a:latin typeface="Meiryo UI" panose="020B0604030504040204" pitchFamily="50" charset="-128"/>
                <a:ea typeface="Meiryo UI" panose="020B0604030504040204" pitchFamily="50" charset="-128"/>
              </a:rPr>
              <a:t>、内容点検、口座入力、会社提出を行う。</a:t>
            </a:r>
          </a:p>
        </p:txBody>
      </p:sp>
      <p:sp>
        <p:nvSpPr>
          <p:cNvPr id="26" name="テキスト ボックス 25">
            <a:extLst>
              <a:ext uri="{FF2B5EF4-FFF2-40B4-BE49-F238E27FC236}">
                <a16:creationId xmlns:a16="http://schemas.microsoft.com/office/drawing/2014/main" id="{24BF3E35-64F2-4FD0-9245-D93FA7351FCF}"/>
              </a:ext>
            </a:extLst>
          </p:cNvPr>
          <p:cNvSpPr txBox="1"/>
          <p:nvPr/>
        </p:nvSpPr>
        <p:spPr>
          <a:xfrm>
            <a:off x="220431" y="6555582"/>
            <a:ext cx="5282298"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参照マニュアル：払込方法マニュアル事務編　</a:t>
            </a:r>
          </a:p>
        </p:txBody>
      </p:sp>
      <p:sp>
        <p:nvSpPr>
          <p:cNvPr id="27" name="テキスト ボックス 26">
            <a:extLst>
              <a:ext uri="{FF2B5EF4-FFF2-40B4-BE49-F238E27FC236}">
                <a16:creationId xmlns:a16="http://schemas.microsoft.com/office/drawing/2014/main" id="{D2898FB2-45DC-446B-AB8A-E060C89C669F}"/>
              </a:ext>
            </a:extLst>
          </p:cNvPr>
          <p:cNvSpPr txBox="1"/>
          <p:nvPr/>
        </p:nvSpPr>
        <p:spPr>
          <a:xfrm>
            <a:off x="3475410" y="6548044"/>
            <a:ext cx="5282298" cy="307777"/>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rPr>
              <a:t>ＰＤＦ帳票：代理店ＭＳ１＞情報サイト＞帳票（保険料収納）</a:t>
            </a:r>
            <a:endParaRPr kumimoji="1" lang="ja-JP" altLang="en-US" sz="1400" dirty="0">
              <a:latin typeface="Meiryo UI" panose="020B0604030504040204" pitchFamily="50" charset="-128"/>
              <a:ea typeface="Meiryo UI" panose="020B0604030504040204" pitchFamily="50" charset="-128"/>
            </a:endParaRPr>
          </a:p>
        </p:txBody>
      </p:sp>
      <p:sp>
        <p:nvSpPr>
          <p:cNvPr id="29" name="四角形吹き出し 17">
            <a:extLst>
              <a:ext uri="{FF2B5EF4-FFF2-40B4-BE49-F238E27FC236}">
                <a16:creationId xmlns:a16="http://schemas.microsoft.com/office/drawing/2014/main" id="{08374C69-E6C2-40CB-8DF9-A7A1FFE34280}"/>
              </a:ext>
            </a:extLst>
          </p:cNvPr>
          <p:cNvSpPr/>
          <p:nvPr/>
        </p:nvSpPr>
        <p:spPr>
          <a:xfrm>
            <a:off x="5205798" y="3095228"/>
            <a:ext cx="2971069" cy="1557510"/>
          </a:xfrm>
          <a:prstGeom prst="wedgeRectCallout">
            <a:avLst>
              <a:gd name="adj1" fmla="val -94315"/>
              <a:gd name="adj2" fmla="val 2500"/>
            </a:avLst>
          </a:prstGeom>
          <a:solidFill>
            <a:schemeClr val="bg1"/>
          </a:solidFill>
          <a:ln w="28575">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 name="テキスト ボックス 27">
            <a:extLst>
              <a:ext uri="{FF2B5EF4-FFF2-40B4-BE49-F238E27FC236}">
                <a16:creationId xmlns:a16="http://schemas.microsoft.com/office/drawing/2014/main" id="{32BE3D07-5733-4C25-9446-71F6A941EB15}"/>
              </a:ext>
            </a:extLst>
          </p:cNvPr>
          <p:cNvSpPr txBox="1"/>
          <p:nvPr/>
        </p:nvSpPr>
        <p:spPr>
          <a:xfrm>
            <a:off x="5292711" y="3163566"/>
            <a:ext cx="2884156" cy="1130694"/>
          </a:xfrm>
          <a:prstGeom prst="rect">
            <a:avLst/>
          </a:prstGeom>
          <a:noFill/>
        </p:spPr>
        <p:txBody>
          <a:bodyPr wrap="square" rtlCol="0">
            <a:spAutoFit/>
          </a:bodyPr>
          <a:lstStyle/>
          <a:p>
            <a:pPr>
              <a:lnSpc>
                <a:spcPts val="2800"/>
              </a:lnSpc>
            </a:pPr>
            <a:r>
              <a:rPr lang="ja-JP" altLang="en-US" sz="2000" dirty="0">
                <a:latin typeface="Meiryo UI" panose="020B0604030504040204" pitchFamily="50" charset="-128"/>
                <a:ea typeface="Meiryo UI" panose="020B0604030504040204" pitchFamily="50" charset="-128"/>
              </a:rPr>
              <a:t>口座入力を代理店で</a:t>
            </a:r>
            <a:endParaRPr lang="en-US" altLang="ja-JP" sz="2000" dirty="0">
              <a:latin typeface="Meiryo UI" panose="020B0604030504040204" pitchFamily="50" charset="-128"/>
              <a:ea typeface="Meiryo UI" panose="020B0604030504040204" pitchFamily="50" charset="-128"/>
            </a:endParaRPr>
          </a:p>
          <a:p>
            <a:pPr>
              <a:lnSpc>
                <a:spcPts val="2800"/>
              </a:lnSpc>
            </a:pPr>
            <a:r>
              <a:rPr lang="ja-JP" altLang="en-US" sz="2000" dirty="0">
                <a:latin typeface="Meiryo UI" panose="020B0604030504040204" pitchFamily="50" charset="-128"/>
                <a:ea typeface="Meiryo UI" panose="020B0604030504040204" pitchFamily="50" charset="-128"/>
              </a:rPr>
              <a:t>実施することで、早期不備発見等に繋がります。</a:t>
            </a:r>
            <a:endParaRPr kumimoji="1" lang="en-US" altLang="ja-JP" sz="2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09691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正方形/長方形 2"/>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a:off x="-3" y="110838"/>
            <a:ext cx="8588835" cy="369332"/>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２．キャッシュレスの概要　　（１）口座振替（ネット口振、紙）</a:t>
            </a:r>
          </a:p>
        </p:txBody>
      </p:sp>
      <p:sp>
        <p:nvSpPr>
          <p:cNvPr id="5" name="正方形/長方形 4"/>
          <p:cNvSpPr/>
          <p:nvPr/>
        </p:nvSpPr>
        <p:spPr>
          <a:xfrm>
            <a:off x="212264" y="636807"/>
            <a:ext cx="8735786" cy="5872231"/>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8" name="図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3142" y="1401201"/>
            <a:ext cx="8020734" cy="4849586"/>
          </a:xfrm>
          <a:prstGeom prst="rect">
            <a:avLst/>
          </a:prstGeom>
        </p:spPr>
      </p:pic>
      <p:sp>
        <p:nvSpPr>
          <p:cNvPr id="10" name="テキスト ボックス 9"/>
          <p:cNvSpPr txBox="1"/>
          <p:nvPr/>
        </p:nvSpPr>
        <p:spPr>
          <a:xfrm>
            <a:off x="306838" y="767439"/>
            <a:ext cx="8379952" cy="584775"/>
          </a:xfrm>
          <a:prstGeom prst="rect">
            <a:avLst/>
          </a:prstGeom>
          <a:noFill/>
        </p:spPr>
        <p:txBody>
          <a:bodyPr wrap="square" rtlCol="0">
            <a:spAutoFit/>
          </a:bodyPr>
          <a:lstStyle/>
          <a:p>
            <a:r>
              <a:rPr lang="ja-JP" altLang="en-US" sz="3200" b="1" dirty="0">
                <a:solidFill>
                  <a:srgbClr val="FF3399"/>
                </a:solidFill>
                <a:latin typeface="Meiryo UI" panose="020B0604030504040204" pitchFamily="50" charset="-128"/>
                <a:ea typeface="Meiryo UI" panose="020B0604030504040204" pitchFamily="50" charset="-128"/>
              </a:rPr>
              <a:t>紙</a:t>
            </a:r>
            <a:r>
              <a:rPr lang="ja-JP" altLang="en-US" sz="2400" b="1" dirty="0">
                <a:latin typeface="Meiryo UI" panose="020B0604030504040204" pitchFamily="50" charset="-128"/>
                <a:ea typeface="Meiryo UI" panose="020B0604030504040204" pitchFamily="50" charset="-128"/>
              </a:rPr>
              <a:t>の口座振替申込書・口座振替依頼書　と</a:t>
            </a:r>
            <a:r>
              <a:rPr lang="ja-JP" altLang="en-US" sz="3200" b="1" dirty="0">
                <a:solidFill>
                  <a:srgbClr val="FF3399"/>
                </a:solidFill>
                <a:latin typeface="Meiryo UI" panose="020B0604030504040204" pitchFamily="50" charset="-128"/>
                <a:ea typeface="Meiryo UI" panose="020B0604030504040204" pitchFamily="50" charset="-128"/>
              </a:rPr>
              <a:t>ネット口振</a:t>
            </a:r>
            <a:r>
              <a:rPr lang="ja-JP" altLang="en-US" sz="2400" b="1" dirty="0">
                <a:latin typeface="Meiryo UI" panose="020B0604030504040204" pitchFamily="50" charset="-128"/>
                <a:ea typeface="Meiryo UI" panose="020B0604030504040204" pitchFamily="50" charset="-128"/>
              </a:rPr>
              <a:t>の違い</a:t>
            </a:r>
            <a:endParaRPr kumimoji="1" lang="ja-JP" altLang="en-US" sz="2400" dirty="0"/>
          </a:p>
        </p:txBody>
      </p:sp>
      <p:sp>
        <p:nvSpPr>
          <p:cNvPr id="13" name="角丸四角形 12"/>
          <p:cNvSpPr/>
          <p:nvPr/>
        </p:nvSpPr>
        <p:spPr>
          <a:xfrm>
            <a:off x="3575956" y="1779813"/>
            <a:ext cx="2269672" cy="1698171"/>
          </a:xfrm>
          <a:prstGeom prst="roundRect">
            <a:avLst>
              <a:gd name="adj" fmla="val 0"/>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角丸四角形 13"/>
          <p:cNvSpPr/>
          <p:nvPr/>
        </p:nvSpPr>
        <p:spPr>
          <a:xfrm>
            <a:off x="3548740" y="4816937"/>
            <a:ext cx="2966360" cy="1213749"/>
          </a:xfrm>
          <a:prstGeom prst="roundRect">
            <a:avLst>
              <a:gd name="adj" fmla="val 0"/>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4"/>
          <p:cNvSpPr/>
          <p:nvPr/>
        </p:nvSpPr>
        <p:spPr>
          <a:xfrm>
            <a:off x="1616529" y="1420588"/>
            <a:ext cx="3347357" cy="359228"/>
          </a:xfrm>
          <a:prstGeom prst="roundRect">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角丸四角形 15"/>
          <p:cNvSpPr/>
          <p:nvPr/>
        </p:nvSpPr>
        <p:spPr>
          <a:xfrm>
            <a:off x="1684563" y="3889254"/>
            <a:ext cx="3347357" cy="378791"/>
          </a:xfrm>
          <a:prstGeom prst="roundRect">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吹き出し 21"/>
          <p:cNvSpPr/>
          <p:nvPr/>
        </p:nvSpPr>
        <p:spPr>
          <a:xfrm>
            <a:off x="5515824" y="3607393"/>
            <a:ext cx="3318930" cy="505022"/>
          </a:xfrm>
          <a:prstGeom prst="wedgeRectCallout">
            <a:avLst>
              <a:gd name="adj1" fmla="val -37506"/>
              <a:gd name="adj2" fmla="val 159496"/>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5600694" y="3673928"/>
            <a:ext cx="3446323" cy="400110"/>
          </a:xfrm>
          <a:prstGeom prst="rect">
            <a:avLst/>
          </a:prstGeom>
          <a:noFill/>
        </p:spPr>
        <p:txBody>
          <a:bodyPr wrap="square" rtlCol="0">
            <a:spAutoFit/>
          </a:bodyPr>
          <a:lstStyle/>
          <a:p>
            <a:r>
              <a:rPr lang="ja-JP" altLang="en-US" sz="2000" dirty="0">
                <a:solidFill>
                  <a:schemeClr val="bg1"/>
                </a:solidFill>
                <a:latin typeface="Meiryo UI" panose="020B0604030504040204" pitchFamily="50" charset="-128"/>
                <a:ea typeface="Meiryo UI" panose="020B0604030504040204" pitchFamily="50" charset="-128"/>
              </a:rPr>
              <a:t>代理店での各種対応は不要★</a:t>
            </a:r>
            <a:endParaRPr kumimoji="1" lang="ja-JP" altLang="en-US" sz="2000" dirty="0">
              <a:solidFill>
                <a:schemeClr val="bg1"/>
              </a:solidFill>
              <a:latin typeface="Meiryo UI" panose="020B0604030504040204" pitchFamily="50" charset="-128"/>
              <a:ea typeface="Meiryo UI" panose="020B0604030504040204" pitchFamily="50" charset="-128"/>
            </a:endParaRPr>
          </a:p>
        </p:txBody>
      </p:sp>
      <p:sp>
        <p:nvSpPr>
          <p:cNvPr id="24" name="下矢印 23"/>
          <p:cNvSpPr/>
          <p:nvPr/>
        </p:nvSpPr>
        <p:spPr>
          <a:xfrm>
            <a:off x="5064578" y="3429939"/>
            <a:ext cx="451246" cy="1386998"/>
          </a:xfrm>
          <a:prstGeom prst="downArrow">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8415154" y="6555028"/>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10</a:t>
            </a:r>
            <a:endParaRPr kumimoji="1" lang="ja-JP" altLang="en-US" sz="1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556254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3" y="110838"/>
            <a:ext cx="8654146" cy="1200329"/>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２．キャッシュレスの概要　　（１）口座振替（ネット口振、紙）</a:t>
            </a:r>
          </a:p>
          <a:p>
            <a:endParaRPr lang="en-US" altLang="ja-JP" sz="1800" dirty="0">
              <a:latin typeface="Meiryo UI" panose="020B0604030504040204" pitchFamily="50" charset="-128"/>
              <a:ea typeface="Meiryo UI" panose="020B0604030504040204" pitchFamily="50" charset="-128"/>
            </a:endParaRPr>
          </a:p>
          <a:p>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4" name="正方形/長方形 3"/>
          <p:cNvSpPr/>
          <p:nvPr/>
        </p:nvSpPr>
        <p:spPr>
          <a:xfrm>
            <a:off x="212264" y="587822"/>
            <a:ext cx="8735786" cy="6057907"/>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テキスト ボックス 8"/>
          <p:cNvSpPr txBox="1"/>
          <p:nvPr/>
        </p:nvSpPr>
        <p:spPr>
          <a:xfrm>
            <a:off x="359223" y="4219149"/>
            <a:ext cx="8575088" cy="1538883"/>
          </a:xfrm>
          <a:prstGeom prst="rect">
            <a:avLst/>
          </a:prstGeom>
          <a:noFill/>
        </p:spPr>
        <p:txBody>
          <a:bodyPr wrap="square" rtlCol="0">
            <a:spAutoFit/>
          </a:bodyPr>
          <a:lstStyle/>
          <a:p>
            <a:r>
              <a:rPr lang="ja-JP" altLang="en-US" sz="2800" dirty="0">
                <a:latin typeface="Meiryo UI" panose="020B0604030504040204" pitchFamily="50" charset="-128"/>
                <a:ea typeface="Meiryo UI" panose="020B0604030504040204" pitchFamily="50" charset="-128"/>
              </a:rPr>
              <a:t>口座振替申込書・依頼書および口座届出印が不要で、</a:t>
            </a:r>
            <a:endParaRPr lang="en-US" altLang="ja-JP" sz="2800" dirty="0">
              <a:latin typeface="Meiryo UI" panose="020B0604030504040204" pitchFamily="50" charset="-128"/>
              <a:ea typeface="Meiryo UI" panose="020B0604030504040204" pitchFamily="50" charset="-128"/>
            </a:endParaRPr>
          </a:p>
          <a:p>
            <a:r>
              <a:rPr lang="ja-JP" altLang="en-US" sz="2800" b="1" dirty="0">
                <a:solidFill>
                  <a:srgbClr val="FF3399"/>
                </a:solidFill>
                <a:latin typeface="Meiryo UI" panose="020B0604030504040204" pitchFamily="50" charset="-128"/>
                <a:ea typeface="Meiryo UI" panose="020B0604030504040204" pitchFamily="50" charset="-128"/>
              </a:rPr>
              <a:t>「ペーパーレス」「印鑑レス」「エラーレス」</a:t>
            </a:r>
            <a:r>
              <a:rPr lang="ja-JP" altLang="en-US" sz="2800" dirty="0">
                <a:latin typeface="Meiryo UI" panose="020B0604030504040204" pitchFamily="50" charset="-128"/>
                <a:ea typeface="Meiryo UI" panose="020B0604030504040204" pitchFamily="50" charset="-128"/>
              </a:rPr>
              <a:t>の手続きが可能！</a:t>
            </a:r>
            <a:endParaRPr lang="en-US" altLang="ja-JP" sz="2800" dirty="0">
              <a:latin typeface="Meiryo UI" panose="020B0604030504040204" pitchFamily="50" charset="-128"/>
              <a:ea typeface="Meiryo UI" panose="020B0604030504040204" pitchFamily="50" charset="-128"/>
            </a:endParaRPr>
          </a:p>
          <a:p>
            <a:r>
              <a:rPr lang="ja-JP" altLang="en-US" sz="2800" dirty="0">
                <a:latin typeface="Meiryo UI" panose="020B0604030504040204" pitchFamily="50" charset="-128"/>
                <a:ea typeface="Meiryo UI" panose="020B0604030504040204" pitchFamily="50" charset="-128"/>
              </a:rPr>
              <a:t>口座届出印相違等の不備も激減！　</a:t>
            </a:r>
            <a:endParaRPr lang="ja-JP" altLang="en-US" sz="2800" b="1" dirty="0">
              <a:latin typeface="Meiryo UI" panose="020B0604030504040204" pitchFamily="50" charset="-128"/>
              <a:ea typeface="Meiryo UI" panose="020B0604030504040204" pitchFamily="50" charset="-128"/>
            </a:endParaRPr>
          </a:p>
          <a:p>
            <a:endParaRPr kumimoji="1" lang="ja-JP" altLang="en-US" dirty="0"/>
          </a:p>
        </p:txBody>
      </p:sp>
      <p:sp>
        <p:nvSpPr>
          <p:cNvPr id="10" name="円形吹き出し 9"/>
          <p:cNvSpPr/>
          <p:nvPr/>
        </p:nvSpPr>
        <p:spPr>
          <a:xfrm>
            <a:off x="3829045" y="5597238"/>
            <a:ext cx="2383947" cy="969553"/>
          </a:xfrm>
          <a:prstGeom prst="wedgeEllipseCallout">
            <a:avLst>
              <a:gd name="adj1" fmla="val 48943"/>
              <a:gd name="adj2" fmla="val -53156"/>
            </a:avLst>
          </a:prstGeom>
          <a:solidFill>
            <a:srgbClr val="FFFFCC"/>
          </a:solidFill>
          <a:ln w="28575">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1" name="テキスト ボックス 10"/>
          <p:cNvSpPr txBox="1"/>
          <p:nvPr/>
        </p:nvSpPr>
        <p:spPr>
          <a:xfrm>
            <a:off x="4000504" y="5822375"/>
            <a:ext cx="2530898" cy="430887"/>
          </a:xfrm>
          <a:prstGeom prst="rect">
            <a:avLst/>
          </a:prstGeom>
          <a:noFill/>
        </p:spPr>
        <p:txBody>
          <a:bodyPr wrap="square" rtlCol="0">
            <a:spAutoFit/>
          </a:bodyPr>
          <a:lstStyle/>
          <a:p>
            <a:r>
              <a:rPr kumimoji="1" lang="ja-JP" altLang="en-US" sz="2200" b="1" dirty="0">
                <a:latin typeface="Meiryo UI" panose="020B0604030504040204" pitchFamily="50" charset="-128"/>
                <a:ea typeface="Meiryo UI" panose="020B0604030504040204" pitchFamily="50" charset="-128"/>
              </a:rPr>
              <a:t>良いことばかり★</a:t>
            </a:r>
          </a:p>
        </p:txBody>
      </p:sp>
      <p:pic>
        <p:nvPicPr>
          <p:cNvPr id="12" name="図 11"/>
          <p:cNvPicPr>
            <a:picLocks noChangeAspect="1"/>
          </p:cNvPicPr>
          <p:nvPr/>
        </p:nvPicPr>
        <p:blipFill>
          <a:blip r:embed="rId3"/>
          <a:stretch>
            <a:fillRect/>
          </a:stretch>
        </p:blipFill>
        <p:spPr>
          <a:xfrm>
            <a:off x="6433437" y="5256415"/>
            <a:ext cx="1992085" cy="1303285"/>
          </a:xfrm>
          <a:prstGeom prst="rect">
            <a:avLst/>
          </a:prstGeom>
        </p:spPr>
      </p:pic>
      <p:sp>
        <p:nvSpPr>
          <p:cNvPr id="15" name="テキスト ボックス 14"/>
          <p:cNvSpPr txBox="1"/>
          <p:nvPr/>
        </p:nvSpPr>
        <p:spPr>
          <a:xfrm>
            <a:off x="359223" y="669467"/>
            <a:ext cx="6678386" cy="584775"/>
          </a:xfrm>
          <a:prstGeom prst="rect">
            <a:avLst/>
          </a:prstGeom>
          <a:noFill/>
        </p:spPr>
        <p:txBody>
          <a:bodyPr wrap="square" rtlCol="0">
            <a:spAutoFit/>
          </a:bodyPr>
          <a:lstStyle/>
          <a:p>
            <a:r>
              <a:rPr kumimoji="1" lang="ja-JP" altLang="en-US" sz="3200" b="1" dirty="0">
                <a:solidFill>
                  <a:srgbClr val="FF3399"/>
                </a:solidFill>
                <a:latin typeface="Meiryo UI" panose="020B0604030504040204" pitchFamily="50" charset="-128"/>
                <a:ea typeface="Meiryo UI" panose="020B0604030504040204" pitchFamily="50" charset="-128"/>
              </a:rPr>
              <a:t>ネット口振のメリット★★！</a:t>
            </a:r>
          </a:p>
        </p:txBody>
      </p:sp>
      <p:sp>
        <p:nvSpPr>
          <p:cNvPr id="5" name="正方形/長方形 4"/>
          <p:cNvSpPr/>
          <p:nvPr/>
        </p:nvSpPr>
        <p:spPr>
          <a:xfrm>
            <a:off x="359223" y="1311167"/>
            <a:ext cx="8294920" cy="1277088"/>
          </a:xfrm>
          <a:prstGeom prst="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テキスト ボックス 5"/>
          <p:cNvSpPr txBox="1"/>
          <p:nvPr/>
        </p:nvSpPr>
        <p:spPr>
          <a:xfrm>
            <a:off x="408211" y="1387926"/>
            <a:ext cx="7004957" cy="1200329"/>
          </a:xfrm>
          <a:prstGeom prst="rect">
            <a:avLst/>
          </a:prstGeom>
          <a:noFill/>
        </p:spPr>
        <p:txBody>
          <a:bodyPr wrap="square" rtlCol="0">
            <a:spAutoFit/>
          </a:bodyPr>
          <a:lstStyle/>
          <a:p>
            <a:r>
              <a:rPr kumimoji="1" lang="ja-JP" altLang="en-US" sz="2400" dirty="0">
                <a:latin typeface="Meiryo UI" panose="020B0604030504040204" pitchFamily="50" charset="-128"/>
                <a:ea typeface="Meiryo UI" panose="020B0604030504040204" pitchFamily="50" charset="-128"/>
              </a:rPr>
              <a:t>①口座振替申込書・依頼書や口座届出印は</a:t>
            </a:r>
            <a:r>
              <a:rPr kumimoji="1" lang="ja-JP" altLang="en-US" sz="2400" b="1" dirty="0">
                <a:solidFill>
                  <a:srgbClr val="FF3399"/>
                </a:solidFill>
                <a:latin typeface="Meiryo UI" panose="020B0604030504040204" pitchFamily="50" charset="-128"/>
                <a:ea typeface="Meiryo UI" panose="020B0604030504040204" pitchFamily="50" charset="-128"/>
              </a:rPr>
              <a:t>不要！</a:t>
            </a:r>
            <a:endParaRPr kumimoji="1" lang="en-US" altLang="ja-JP" sz="2400" b="1" dirty="0">
              <a:solidFill>
                <a:srgbClr val="FF3399"/>
              </a:solidFill>
              <a:latin typeface="Meiryo UI" panose="020B0604030504040204" pitchFamily="50" charset="-128"/>
              <a:ea typeface="Meiryo UI" panose="020B0604030504040204" pitchFamily="50" charset="-128"/>
            </a:endParaRPr>
          </a:p>
          <a:p>
            <a:r>
              <a:rPr lang="ja-JP" altLang="en-US" sz="2400" dirty="0">
                <a:latin typeface="Meiryo UI" panose="020B0604030504040204" pitchFamily="50" charset="-128"/>
                <a:ea typeface="Meiryo UI" panose="020B0604030504040204" pitchFamily="50" charset="-128"/>
              </a:rPr>
              <a:t>②口座登録時の</a:t>
            </a:r>
            <a:r>
              <a:rPr lang="ja-JP" altLang="en-US" sz="2400" b="1" dirty="0">
                <a:solidFill>
                  <a:srgbClr val="FF3399"/>
                </a:solidFill>
                <a:latin typeface="Meiryo UI" panose="020B0604030504040204" pitchFamily="50" charset="-128"/>
                <a:ea typeface="Meiryo UI" panose="020B0604030504040204" pitchFamily="50" charset="-128"/>
              </a:rPr>
              <a:t>不備はゼロ！</a:t>
            </a:r>
            <a:endParaRPr lang="en-US" altLang="ja-JP" sz="2400" b="1" dirty="0">
              <a:solidFill>
                <a:srgbClr val="FF3399"/>
              </a:solidFill>
              <a:latin typeface="Meiryo UI" panose="020B0604030504040204" pitchFamily="50" charset="-128"/>
              <a:ea typeface="Meiryo UI" panose="020B0604030504040204" pitchFamily="50" charset="-128"/>
            </a:endParaRPr>
          </a:p>
          <a:p>
            <a:r>
              <a:rPr kumimoji="1" lang="ja-JP" altLang="en-US" sz="2400" dirty="0">
                <a:latin typeface="Meiryo UI" panose="020B0604030504040204" pitchFamily="50" charset="-128"/>
                <a:ea typeface="Meiryo UI" panose="020B0604030504040204" pitchFamily="50" charset="-128"/>
              </a:rPr>
              <a:t>③</a:t>
            </a:r>
            <a:r>
              <a:rPr kumimoji="1" lang="ja-JP" altLang="en-US" sz="2400" b="1" dirty="0">
                <a:solidFill>
                  <a:srgbClr val="FF3399"/>
                </a:solidFill>
                <a:latin typeface="Meiryo UI" panose="020B0604030504040204" pitchFamily="50" charset="-128"/>
                <a:ea typeface="Meiryo UI" panose="020B0604030504040204" pitchFamily="50" charset="-128"/>
              </a:rPr>
              <a:t>内容点検や口座入力、会社提出</a:t>
            </a:r>
            <a:r>
              <a:rPr lang="ja-JP" altLang="en-US" sz="2400" b="1" dirty="0">
                <a:solidFill>
                  <a:srgbClr val="FF3399"/>
                </a:solidFill>
                <a:latin typeface="Meiryo UI" panose="020B0604030504040204" pitchFamily="50" charset="-128"/>
                <a:ea typeface="Meiryo UI" panose="020B0604030504040204" pitchFamily="50" charset="-128"/>
              </a:rPr>
              <a:t>は不要！</a:t>
            </a:r>
            <a:endParaRPr lang="en-US" altLang="ja-JP" sz="2400" b="1" dirty="0">
              <a:solidFill>
                <a:srgbClr val="FF3399"/>
              </a:solidFill>
              <a:latin typeface="Meiryo UI" panose="020B0604030504040204" pitchFamily="50" charset="-128"/>
              <a:ea typeface="Meiryo UI" panose="020B0604030504040204" pitchFamily="50" charset="-128"/>
            </a:endParaRPr>
          </a:p>
        </p:txBody>
      </p:sp>
      <p:grpSp>
        <p:nvGrpSpPr>
          <p:cNvPr id="14" name="グループ化 13"/>
          <p:cNvGrpSpPr>
            <a:grpSpLocks/>
          </p:cNvGrpSpPr>
          <p:nvPr/>
        </p:nvGrpSpPr>
        <p:grpSpPr bwMode="auto">
          <a:xfrm>
            <a:off x="6985745" y="801486"/>
            <a:ext cx="1954213" cy="1365061"/>
            <a:chOff x="5167569" y="4059298"/>
            <a:chExt cx="1953430" cy="970057"/>
          </a:xfrm>
        </p:grpSpPr>
        <p:sp>
          <p:nvSpPr>
            <p:cNvPr id="16" name="乗算記号 33"/>
            <p:cNvSpPr/>
            <p:nvPr/>
          </p:nvSpPr>
          <p:spPr>
            <a:xfrm>
              <a:off x="5167569" y="4059298"/>
              <a:ext cx="1953430" cy="970057"/>
            </a:xfrm>
            <a:prstGeom prst="mathMultiply">
              <a:avLst>
                <a:gd name="adj1" fmla="val 820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ja-JP" altLang="en-US"/>
            </a:p>
          </p:txBody>
        </p:sp>
        <p:pic>
          <p:nvPicPr>
            <p:cNvPr id="17" name="Picture 3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829273">
              <a:off x="6146166" y="4329226"/>
              <a:ext cx="345594" cy="489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3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910686">
              <a:off x="5833781" y="4283645"/>
              <a:ext cx="345593" cy="488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9" name="グループ化 18"/>
          <p:cNvGrpSpPr>
            <a:grpSpLocks/>
          </p:cNvGrpSpPr>
          <p:nvPr/>
        </p:nvGrpSpPr>
        <p:grpSpPr bwMode="auto">
          <a:xfrm>
            <a:off x="5804637" y="1610245"/>
            <a:ext cx="1877886" cy="1301126"/>
            <a:chOff x="7334132" y="3579387"/>
            <a:chExt cx="1543644" cy="961160"/>
          </a:xfrm>
        </p:grpSpPr>
        <p:sp>
          <p:nvSpPr>
            <p:cNvPr id="20" name="乗算記号 33"/>
            <p:cNvSpPr/>
            <p:nvPr/>
          </p:nvSpPr>
          <p:spPr>
            <a:xfrm>
              <a:off x="7334132" y="3579387"/>
              <a:ext cx="1543644" cy="961160"/>
            </a:xfrm>
            <a:prstGeom prst="mathMultiply">
              <a:avLst>
                <a:gd name="adj1" fmla="val 8207"/>
              </a:avLst>
            </a:prstGeom>
            <a:solidFill>
              <a:srgbClr val="FF0000"/>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ja-JP" altLang="en-US"/>
            </a:p>
          </p:txBody>
        </p:sp>
        <p:pic>
          <p:nvPicPr>
            <p:cNvPr id="21" name="図 2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792674" y="3812690"/>
              <a:ext cx="693585" cy="562747"/>
            </a:xfrm>
            <a:prstGeom prst="rect">
              <a:avLst/>
            </a:prstGeom>
            <a:effectLst>
              <a:outerShdw blurRad="76200" dir="13500000" sy="23000" kx="1200000" algn="br" rotWithShape="0">
                <a:prstClr val="black">
                  <a:alpha val="20000"/>
                </a:prstClr>
              </a:outerShdw>
              <a:softEdge rad="0"/>
            </a:effectLst>
          </p:spPr>
        </p:pic>
      </p:grpSp>
      <p:sp>
        <p:nvSpPr>
          <p:cNvPr id="27" name="テキスト ボックス 26"/>
          <p:cNvSpPr txBox="1"/>
          <p:nvPr/>
        </p:nvSpPr>
        <p:spPr>
          <a:xfrm>
            <a:off x="1936095" y="2975330"/>
            <a:ext cx="5602215" cy="1200329"/>
          </a:xfrm>
          <a:prstGeom prst="rect">
            <a:avLst/>
          </a:prstGeom>
          <a:noFill/>
        </p:spPr>
        <p:txBody>
          <a:bodyPr wrap="square" rtlCol="0">
            <a:spAutoFit/>
          </a:bodyPr>
          <a:lstStyle/>
          <a:p>
            <a:r>
              <a:rPr kumimoji="1" lang="ja-JP" altLang="en-US" sz="3600" b="1" dirty="0">
                <a:solidFill>
                  <a:srgbClr val="FF6600"/>
                </a:solidFill>
                <a:latin typeface="Meiryo UI" panose="020B0604030504040204" pitchFamily="50" charset="-128"/>
                <a:ea typeface="Meiryo UI" panose="020B0604030504040204" pitchFamily="50" charset="-128"/>
              </a:rPr>
              <a:t>不備解消に時間がかかる・・</a:t>
            </a:r>
            <a:endParaRPr kumimoji="1" lang="en-US" altLang="ja-JP" sz="3600" b="1" dirty="0">
              <a:solidFill>
                <a:srgbClr val="FF6600"/>
              </a:solidFill>
              <a:latin typeface="Meiryo UI" panose="020B0604030504040204" pitchFamily="50" charset="-128"/>
              <a:ea typeface="Meiryo UI" panose="020B0604030504040204" pitchFamily="50" charset="-128"/>
            </a:endParaRPr>
          </a:p>
          <a:p>
            <a:r>
              <a:rPr lang="ja-JP" altLang="en-US" sz="3600" b="1" dirty="0">
                <a:solidFill>
                  <a:srgbClr val="FF6600"/>
                </a:solidFill>
                <a:latin typeface="Meiryo UI" panose="020B0604030504040204" pitchFamily="50" charset="-128"/>
                <a:ea typeface="Meiryo UI" panose="020B0604030504040204" pitchFamily="50" charset="-128"/>
              </a:rPr>
              <a:t>　　</a:t>
            </a:r>
            <a:r>
              <a:rPr kumimoji="1" lang="ja-JP" altLang="en-US" sz="3600" b="1" dirty="0">
                <a:solidFill>
                  <a:srgbClr val="FF6600"/>
                </a:solidFill>
                <a:latin typeface="Meiryo UI" panose="020B0604030504040204" pitchFamily="50" charset="-128"/>
                <a:ea typeface="Meiryo UI" panose="020B0604030504040204" pitchFamily="50" charset="-128"/>
              </a:rPr>
              <a:t>そんな悩みは解消！</a:t>
            </a:r>
            <a:endParaRPr kumimoji="1" lang="en-US" altLang="ja-JP" sz="3600" b="1" dirty="0">
              <a:solidFill>
                <a:srgbClr val="FF6600"/>
              </a:solidFill>
              <a:latin typeface="Meiryo UI" panose="020B0604030504040204" pitchFamily="50" charset="-128"/>
              <a:ea typeface="Meiryo UI" panose="020B0604030504040204" pitchFamily="50" charset="-128"/>
            </a:endParaRPr>
          </a:p>
        </p:txBody>
      </p:sp>
      <p:pic>
        <p:nvPicPr>
          <p:cNvPr id="31" name="図 3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39378" y="2873693"/>
            <a:ext cx="943625" cy="1210635"/>
          </a:xfrm>
          <a:prstGeom prst="rect">
            <a:avLst/>
          </a:prstGeom>
        </p:spPr>
      </p:pic>
      <p:sp>
        <p:nvSpPr>
          <p:cNvPr id="22" name="テキスト ボックス 21"/>
          <p:cNvSpPr txBox="1"/>
          <p:nvPr/>
        </p:nvSpPr>
        <p:spPr>
          <a:xfrm>
            <a:off x="8415154" y="6587686"/>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11</a:t>
            </a:r>
            <a:endParaRPr kumimoji="1" lang="ja-JP" altLang="en-US" sz="1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03430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3" y="110838"/>
            <a:ext cx="8425546" cy="1200329"/>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２．キャッシュレスの概要　（２）クレジットカード払（登録方式）</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4" name="正方形/長方形 3"/>
          <p:cNvSpPr/>
          <p:nvPr/>
        </p:nvSpPr>
        <p:spPr>
          <a:xfrm>
            <a:off x="195943" y="685794"/>
            <a:ext cx="8752107" cy="5872231"/>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p:cNvSpPr txBox="1"/>
          <p:nvPr/>
        </p:nvSpPr>
        <p:spPr>
          <a:xfrm>
            <a:off x="130625" y="783768"/>
            <a:ext cx="7772400" cy="584775"/>
          </a:xfrm>
          <a:prstGeom prst="rect">
            <a:avLst/>
          </a:prstGeom>
          <a:noFill/>
        </p:spPr>
        <p:txBody>
          <a:bodyPr wrap="square" rtlCol="0">
            <a:spAutoFit/>
          </a:bodyPr>
          <a:lstStyle/>
          <a:p>
            <a:r>
              <a:rPr kumimoji="1" lang="ja-JP" altLang="en-US" sz="3200" b="1" dirty="0">
                <a:latin typeface="Meiryo UI" panose="020B0604030504040204" pitchFamily="50" charset="-128"/>
                <a:ea typeface="Meiryo UI" panose="020B0604030504040204" pitchFamily="50" charset="-128"/>
              </a:rPr>
              <a:t>（２）クレジットカード払（登録方式）とは</a:t>
            </a:r>
          </a:p>
        </p:txBody>
      </p:sp>
      <p:sp>
        <p:nvSpPr>
          <p:cNvPr id="6" name="テキスト ボックス 5"/>
          <p:cNvSpPr txBox="1"/>
          <p:nvPr/>
        </p:nvSpPr>
        <p:spPr>
          <a:xfrm>
            <a:off x="506182" y="1420581"/>
            <a:ext cx="8355933" cy="954107"/>
          </a:xfrm>
          <a:prstGeom prst="rect">
            <a:avLst/>
          </a:prstGeom>
          <a:noFill/>
        </p:spPr>
        <p:txBody>
          <a:bodyPr wrap="square" rtlCol="0">
            <a:spAutoFit/>
          </a:bodyPr>
          <a:lstStyle/>
          <a:p>
            <a:r>
              <a:rPr lang="ja-JP" altLang="en-US" sz="2800" dirty="0">
                <a:latin typeface="Meiryo UI" panose="020B0604030504040204" pitchFamily="50" charset="-128"/>
                <a:ea typeface="Meiryo UI" panose="020B0604030504040204" pitchFamily="50" charset="-128"/>
              </a:rPr>
              <a:t>契約締結後、保険契約者が</a:t>
            </a:r>
            <a:r>
              <a:rPr lang="ja-JP" altLang="en-US" sz="2800" b="1" dirty="0">
                <a:solidFill>
                  <a:srgbClr val="FF3399"/>
                </a:solidFill>
                <a:latin typeface="Meiryo UI" panose="020B0604030504040204" pitchFamily="50" charset="-128"/>
                <a:ea typeface="Meiryo UI" panose="020B0604030504040204" pitchFamily="50" charset="-128"/>
              </a:rPr>
              <a:t>クレジットカード情報を当社へ登録</a:t>
            </a:r>
            <a:r>
              <a:rPr lang="ja-JP" altLang="en-US" sz="2800" dirty="0">
                <a:latin typeface="Meiryo UI" panose="020B0604030504040204" pitchFamily="50" charset="-128"/>
                <a:ea typeface="Meiryo UI" panose="020B0604030504040204" pitchFamily="50" charset="-128"/>
              </a:rPr>
              <a:t>し、</a:t>
            </a:r>
            <a:r>
              <a:rPr kumimoji="1" lang="ja-JP" altLang="en-US" sz="2800" dirty="0">
                <a:latin typeface="Meiryo UI" panose="020B0604030504040204" pitchFamily="50" charset="-128"/>
                <a:ea typeface="Meiryo UI" panose="020B0604030504040204" pitchFamily="50" charset="-128"/>
              </a:rPr>
              <a:t>そのクレジットカードにより保険料を払込む方法。</a:t>
            </a:r>
          </a:p>
        </p:txBody>
      </p:sp>
      <p:pic>
        <p:nvPicPr>
          <p:cNvPr id="8" name="図 7"/>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513113" y="110839"/>
            <a:ext cx="1560481" cy="885204"/>
          </a:xfrm>
          <a:prstGeom prst="rect">
            <a:avLst/>
          </a:prstGeom>
        </p:spPr>
      </p:pic>
      <p:pic>
        <p:nvPicPr>
          <p:cNvPr id="9" name="図 8"/>
          <p:cNvPicPr>
            <a:picLocks noChangeAspect="1"/>
          </p:cNvPicPr>
          <p:nvPr/>
        </p:nvPicPr>
        <p:blipFill>
          <a:blip r:embed="rId4"/>
          <a:stretch>
            <a:fillRect/>
          </a:stretch>
        </p:blipFill>
        <p:spPr>
          <a:xfrm>
            <a:off x="633114" y="2799225"/>
            <a:ext cx="7792429" cy="1962555"/>
          </a:xfrm>
          <a:prstGeom prst="rect">
            <a:avLst/>
          </a:prstGeom>
        </p:spPr>
      </p:pic>
      <p:sp>
        <p:nvSpPr>
          <p:cNvPr id="11" name="テキスト ボックス 10"/>
          <p:cNvSpPr txBox="1"/>
          <p:nvPr/>
        </p:nvSpPr>
        <p:spPr>
          <a:xfrm>
            <a:off x="506182" y="4972364"/>
            <a:ext cx="4307358" cy="400110"/>
          </a:xfrm>
          <a:prstGeom prst="rect">
            <a:avLst/>
          </a:prstGeom>
          <a:noFill/>
        </p:spPr>
        <p:txBody>
          <a:bodyPr wrap="square" rtlCol="0">
            <a:spAutoFit/>
          </a:bodyPr>
          <a:lstStyle/>
          <a:p>
            <a:r>
              <a:rPr kumimoji="1" lang="ja-JP" altLang="en-US" sz="2000" dirty="0">
                <a:latin typeface="Meiryo UI" panose="020B0604030504040204" pitchFamily="50" charset="-128"/>
                <a:ea typeface="Meiryo UI" panose="020B0604030504040204" pitchFamily="50" charset="-128"/>
              </a:rPr>
              <a:t>＜ご利用いただけるクレジットカード＞</a:t>
            </a:r>
          </a:p>
        </p:txBody>
      </p:sp>
      <p:sp>
        <p:nvSpPr>
          <p:cNvPr id="12" name="テキスト ボックス 11"/>
          <p:cNvSpPr txBox="1"/>
          <p:nvPr/>
        </p:nvSpPr>
        <p:spPr>
          <a:xfrm>
            <a:off x="8415154" y="6522370"/>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12</a:t>
            </a:r>
            <a:endParaRPr kumimoji="1" lang="ja-JP" altLang="en-US" sz="1800" dirty="0">
              <a:latin typeface="Meiryo UI" panose="020B0604030504040204" pitchFamily="50" charset="-128"/>
              <a:ea typeface="Meiryo UI" panose="020B0604030504040204" pitchFamily="50" charset="-128"/>
            </a:endParaRPr>
          </a:p>
        </p:txBody>
      </p:sp>
      <p:sp>
        <p:nvSpPr>
          <p:cNvPr id="13" name="テキスト ボックス 12"/>
          <p:cNvSpPr txBox="1"/>
          <p:nvPr/>
        </p:nvSpPr>
        <p:spPr>
          <a:xfrm>
            <a:off x="220431" y="6555582"/>
            <a:ext cx="5282298"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参照マニュアル：払込方法マニュアル（事務編）　</a:t>
            </a:r>
          </a:p>
        </p:txBody>
      </p:sp>
      <p:pic>
        <p:nvPicPr>
          <p:cNvPr id="17" name="図 16"/>
          <p:cNvPicPr>
            <a:picLocks noChangeAspect="1"/>
          </p:cNvPicPr>
          <p:nvPr/>
        </p:nvPicPr>
        <p:blipFill>
          <a:blip r:embed="rId5"/>
          <a:stretch>
            <a:fillRect/>
          </a:stretch>
        </p:blipFill>
        <p:spPr>
          <a:xfrm>
            <a:off x="562086" y="5496170"/>
            <a:ext cx="8057479" cy="437464"/>
          </a:xfrm>
          <a:prstGeom prst="rect">
            <a:avLst/>
          </a:prstGeom>
        </p:spPr>
      </p:pic>
    </p:spTree>
    <p:extLst>
      <p:ext uri="{BB962C8B-B14F-4D97-AF65-F5344CB8AC3E}">
        <p14:creationId xmlns:p14="http://schemas.microsoft.com/office/powerpoint/2010/main" val="1113451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130629" y="641754"/>
            <a:ext cx="8887515" cy="5985626"/>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正方形/長方形 4"/>
          <p:cNvSpPr/>
          <p:nvPr/>
        </p:nvSpPr>
        <p:spPr>
          <a:xfrm>
            <a:off x="-3" y="110838"/>
            <a:ext cx="8425546" cy="1200329"/>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２．キャッシュレスの概要　（２）クレジットカード払（登録方式）</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195952" y="702123"/>
            <a:ext cx="9339952" cy="584775"/>
          </a:xfrm>
          <a:prstGeom prst="rect">
            <a:avLst/>
          </a:prstGeom>
          <a:noFill/>
        </p:spPr>
        <p:txBody>
          <a:bodyPr wrap="square" rtlCol="0">
            <a:spAutoFit/>
          </a:bodyPr>
          <a:lstStyle/>
          <a:p>
            <a:r>
              <a:rPr lang="ja-JP" altLang="en-US" sz="3200" b="1" dirty="0">
                <a:latin typeface="Meiryo UI" panose="020B0604030504040204" pitchFamily="50" charset="-128"/>
                <a:ea typeface="Meiryo UI" panose="020B0604030504040204" pitchFamily="50" charset="-128"/>
              </a:rPr>
              <a:t>　＜</a:t>
            </a:r>
            <a:r>
              <a:rPr kumimoji="1" lang="ja-JP" altLang="en-US" sz="3000" b="1" dirty="0">
                <a:latin typeface="Meiryo UI" panose="020B0604030504040204" pitchFamily="50" charset="-128"/>
                <a:ea typeface="Meiryo UI" panose="020B0604030504040204" pitchFamily="50" charset="-128"/>
              </a:rPr>
              <a:t>クレジットカード払（登録方式）</a:t>
            </a:r>
            <a:r>
              <a:rPr kumimoji="1" lang="ja-JP" altLang="en-US" sz="2800" b="1" dirty="0">
                <a:latin typeface="Meiryo UI" panose="020B0604030504040204" pitchFamily="50" charset="-128"/>
                <a:ea typeface="Meiryo UI" panose="020B0604030504040204" pitchFamily="50" charset="-128"/>
              </a:rPr>
              <a:t>の登録方法は２</a:t>
            </a:r>
            <a:r>
              <a:rPr kumimoji="1" lang="ja-JP" altLang="en-US" sz="3200" b="1" dirty="0">
                <a:latin typeface="Meiryo UI" panose="020B0604030504040204" pitchFamily="50" charset="-128"/>
                <a:ea typeface="Meiryo UI" panose="020B0604030504040204" pitchFamily="50" charset="-128"/>
              </a:rPr>
              <a:t>つ＞</a:t>
            </a:r>
          </a:p>
        </p:txBody>
      </p:sp>
      <p:sp>
        <p:nvSpPr>
          <p:cNvPr id="7" name="正方形/長方形 6"/>
          <p:cNvSpPr/>
          <p:nvPr/>
        </p:nvSpPr>
        <p:spPr>
          <a:xfrm>
            <a:off x="489853" y="2616203"/>
            <a:ext cx="5189978" cy="486889"/>
          </a:xfrm>
          <a:prstGeom prst="rect">
            <a:avLst/>
          </a:prstGeom>
          <a:solidFill>
            <a:srgbClr val="CCFFFF"/>
          </a:solidFill>
          <a:ln w="38100">
            <a:solidFill>
              <a:srgbClr val="0070C0"/>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sz="1000" kern="1200">
                <a:solidFill>
                  <a:schemeClr val="lt1"/>
                </a:solidFill>
                <a:latin typeface="+mn-lt"/>
                <a:ea typeface="+mn-ea"/>
                <a:cs typeface="+mn-cs"/>
              </a:defRPr>
            </a:lvl1pPr>
            <a:lvl2pPr marL="457200" algn="l" rtl="0" fontAlgn="base">
              <a:spcBef>
                <a:spcPct val="0"/>
              </a:spcBef>
              <a:spcAft>
                <a:spcPct val="0"/>
              </a:spcAft>
              <a:defRPr kumimoji="1" sz="1000" kern="1200">
                <a:solidFill>
                  <a:schemeClr val="lt1"/>
                </a:solidFill>
                <a:latin typeface="+mn-lt"/>
                <a:ea typeface="+mn-ea"/>
                <a:cs typeface="+mn-cs"/>
              </a:defRPr>
            </a:lvl2pPr>
            <a:lvl3pPr marL="914400" algn="l" rtl="0" fontAlgn="base">
              <a:spcBef>
                <a:spcPct val="0"/>
              </a:spcBef>
              <a:spcAft>
                <a:spcPct val="0"/>
              </a:spcAft>
              <a:defRPr kumimoji="1" sz="1000" kern="1200">
                <a:solidFill>
                  <a:schemeClr val="lt1"/>
                </a:solidFill>
                <a:latin typeface="+mn-lt"/>
                <a:ea typeface="+mn-ea"/>
                <a:cs typeface="+mn-cs"/>
              </a:defRPr>
            </a:lvl3pPr>
            <a:lvl4pPr marL="1371600" algn="l" rtl="0" fontAlgn="base">
              <a:spcBef>
                <a:spcPct val="0"/>
              </a:spcBef>
              <a:spcAft>
                <a:spcPct val="0"/>
              </a:spcAft>
              <a:defRPr kumimoji="1" sz="1000" kern="1200">
                <a:solidFill>
                  <a:schemeClr val="lt1"/>
                </a:solidFill>
                <a:latin typeface="+mn-lt"/>
                <a:ea typeface="+mn-ea"/>
                <a:cs typeface="+mn-cs"/>
              </a:defRPr>
            </a:lvl4pPr>
            <a:lvl5pPr marL="1828800" algn="l" rtl="0" fontAlgn="base">
              <a:spcBef>
                <a:spcPct val="0"/>
              </a:spcBef>
              <a:spcAft>
                <a:spcPct val="0"/>
              </a:spcAft>
              <a:defRPr kumimoji="1" sz="1000" kern="1200">
                <a:solidFill>
                  <a:schemeClr val="lt1"/>
                </a:solidFill>
                <a:latin typeface="+mn-lt"/>
                <a:ea typeface="+mn-ea"/>
                <a:cs typeface="+mn-cs"/>
              </a:defRPr>
            </a:lvl5pPr>
            <a:lvl6pPr marL="2286000" algn="l" defTabSz="914400" rtl="0" eaLnBrk="1" latinLnBrk="0" hangingPunct="1">
              <a:defRPr kumimoji="1" sz="1000" kern="1200">
                <a:solidFill>
                  <a:schemeClr val="lt1"/>
                </a:solidFill>
                <a:latin typeface="+mn-lt"/>
                <a:ea typeface="+mn-ea"/>
                <a:cs typeface="+mn-cs"/>
              </a:defRPr>
            </a:lvl6pPr>
            <a:lvl7pPr marL="2743200" algn="l" defTabSz="914400" rtl="0" eaLnBrk="1" latinLnBrk="0" hangingPunct="1">
              <a:defRPr kumimoji="1" sz="1000" kern="1200">
                <a:solidFill>
                  <a:schemeClr val="lt1"/>
                </a:solidFill>
                <a:latin typeface="+mn-lt"/>
                <a:ea typeface="+mn-ea"/>
                <a:cs typeface="+mn-cs"/>
              </a:defRPr>
            </a:lvl7pPr>
            <a:lvl8pPr marL="3200400" algn="l" defTabSz="914400" rtl="0" eaLnBrk="1" latinLnBrk="0" hangingPunct="1">
              <a:defRPr kumimoji="1" sz="1000" kern="1200">
                <a:solidFill>
                  <a:schemeClr val="lt1"/>
                </a:solidFill>
                <a:latin typeface="+mn-lt"/>
                <a:ea typeface="+mn-ea"/>
                <a:cs typeface="+mn-cs"/>
              </a:defRPr>
            </a:lvl8pPr>
            <a:lvl9pPr marL="3657600" algn="l" defTabSz="914400" rtl="0" eaLnBrk="1" latinLnBrk="0" hangingPunct="1">
              <a:defRPr kumimoji="1" sz="1000" kern="1200">
                <a:solidFill>
                  <a:schemeClr val="lt1"/>
                </a:solidFill>
                <a:latin typeface="+mn-lt"/>
                <a:ea typeface="+mn-ea"/>
                <a:cs typeface="+mn-cs"/>
              </a:defRPr>
            </a:lvl9pPr>
          </a:lstStyle>
          <a:p>
            <a:pPr algn="ctr">
              <a:defRPr/>
            </a:pPr>
            <a:r>
              <a:rPr lang="ja-JP" altLang="en-US" sz="2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①スマートフォン</a:t>
            </a:r>
            <a:r>
              <a:rPr lang="ja-JP" altLang="en-US" sz="2000" b="1" strike="sngStrik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等</a:t>
            </a:r>
            <a:r>
              <a:rPr lang="ja-JP" altLang="en-US" sz="2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、タブレット端末等による登録</a:t>
            </a:r>
          </a:p>
        </p:txBody>
      </p:sp>
      <p:pic>
        <p:nvPicPr>
          <p:cNvPr id="9" name="Picture 2" descr="\\msad.ms-ad-ins.com\TPC\W10$\UserData\3555496\Desktop\クレカ.pn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20476" y="3169201"/>
            <a:ext cx="2345328" cy="1600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テキスト ボックス 12"/>
          <p:cNvSpPr txBox="1"/>
          <p:nvPr/>
        </p:nvSpPr>
        <p:spPr>
          <a:xfrm>
            <a:off x="359221" y="1257299"/>
            <a:ext cx="8180622" cy="1138773"/>
          </a:xfrm>
          <a:prstGeom prst="rect">
            <a:avLst/>
          </a:prstGeom>
          <a:noFill/>
        </p:spPr>
        <p:txBody>
          <a:bodyPr wrap="square" rtlCol="0">
            <a:spAutoFit/>
          </a:bodyPr>
          <a:lstStyle/>
          <a:p>
            <a:r>
              <a:rPr lang="ja-JP" altLang="en-US" sz="3200" dirty="0">
                <a:latin typeface="Meiryo UI" panose="020B0604030504040204" pitchFamily="50" charset="-128"/>
                <a:ea typeface="Meiryo UI" panose="020B0604030504040204" pitchFamily="50" charset="-128"/>
              </a:rPr>
              <a:t>①「</a:t>
            </a:r>
            <a:r>
              <a:rPr lang="ja-JP" altLang="en-US" sz="3600" b="1" dirty="0">
                <a:solidFill>
                  <a:srgbClr val="FF3399"/>
                </a:solidFill>
                <a:latin typeface="Meiryo UI" panose="020B0604030504040204" pitchFamily="50" charset="-128"/>
                <a:ea typeface="Meiryo UI" panose="020B0604030504040204" pitchFamily="50" charset="-128"/>
              </a:rPr>
              <a:t>携帯クレカ</a:t>
            </a:r>
            <a:r>
              <a:rPr lang="ja-JP" altLang="en-US" sz="3200" dirty="0">
                <a:latin typeface="Meiryo UI" panose="020B0604030504040204" pitchFamily="50" charset="-128"/>
                <a:ea typeface="Meiryo UI" panose="020B0604030504040204" pitchFamily="50" charset="-128"/>
              </a:rPr>
              <a:t>」　</a:t>
            </a:r>
            <a:endParaRPr lang="en-US" altLang="ja-JP" sz="3200" dirty="0">
              <a:latin typeface="Meiryo UI" panose="020B0604030504040204" pitchFamily="50" charset="-128"/>
              <a:ea typeface="Meiryo UI" panose="020B0604030504040204" pitchFamily="50" charset="-128"/>
            </a:endParaRPr>
          </a:p>
          <a:p>
            <a:r>
              <a:rPr lang="ja-JP" altLang="en-US" sz="3200" dirty="0"/>
              <a:t>②登録専用デスクへのお電話による登録</a:t>
            </a:r>
            <a:endParaRPr lang="ja-JP" altLang="en-US" sz="3200" dirty="0">
              <a:latin typeface="Meiryo UI" panose="020B0604030504040204" pitchFamily="50" charset="-128"/>
              <a:ea typeface="Meiryo UI" panose="020B0604030504040204" pitchFamily="50" charset="-128"/>
            </a:endParaRPr>
          </a:p>
        </p:txBody>
      </p:sp>
      <p:grpSp>
        <p:nvGrpSpPr>
          <p:cNvPr id="15" name="グループ化 14"/>
          <p:cNvGrpSpPr/>
          <p:nvPr/>
        </p:nvGrpSpPr>
        <p:grpSpPr bwMode="auto">
          <a:xfrm>
            <a:off x="3116388" y="3269636"/>
            <a:ext cx="1567543" cy="1241516"/>
            <a:chOff x="0" y="0"/>
            <a:chExt cx="2469994" cy="2377417"/>
          </a:xfrm>
        </p:grpSpPr>
        <p:sp>
          <p:nvSpPr>
            <p:cNvPr id="16" name="角丸四角形吹き出し 15"/>
            <p:cNvSpPr/>
            <p:nvPr/>
          </p:nvSpPr>
          <p:spPr>
            <a:xfrm>
              <a:off x="0" y="0"/>
              <a:ext cx="994021" cy="1368749"/>
            </a:xfrm>
            <a:prstGeom prst="wedgeRoundRectCallout">
              <a:avLst>
                <a:gd name="adj1" fmla="val 62907"/>
                <a:gd name="adj2" fmla="val 49132"/>
                <a:gd name="adj3" fmla="val 16667"/>
              </a:avLst>
            </a:prstGeom>
            <a:solidFill>
              <a:schemeClr val="bg1"/>
            </a:solidFill>
            <a:ln w="127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sz="1000" kern="1200">
                  <a:solidFill>
                    <a:schemeClr val="lt1"/>
                  </a:solidFill>
                  <a:latin typeface="+mn-lt"/>
                  <a:ea typeface="+mn-ea"/>
                  <a:cs typeface="+mn-cs"/>
                </a:defRPr>
              </a:lvl1pPr>
              <a:lvl2pPr marL="457200" algn="l" rtl="0" fontAlgn="base">
                <a:spcBef>
                  <a:spcPct val="0"/>
                </a:spcBef>
                <a:spcAft>
                  <a:spcPct val="0"/>
                </a:spcAft>
                <a:defRPr kumimoji="1" sz="1000" kern="1200">
                  <a:solidFill>
                    <a:schemeClr val="lt1"/>
                  </a:solidFill>
                  <a:latin typeface="+mn-lt"/>
                  <a:ea typeface="+mn-ea"/>
                  <a:cs typeface="+mn-cs"/>
                </a:defRPr>
              </a:lvl2pPr>
              <a:lvl3pPr marL="914400" algn="l" rtl="0" fontAlgn="base">
                <a:spcBef>
                  <a:spcPct val="0"/>
                </a:spcBef>
                <a:spcAft>
                  <a:spcPct val="0"/>
                </a:spcAft>
                <a:defRPr kumimoji="1" sz="1000" kern="1200">
                  <a:solidFill>
                    <a:schemeClr val="lt1"/>
                  </a:solidFill>
                  <a:latin typeface="+mn-lt"/>
                  <a:ea typeface="+mn-ea"/>
                  <a:cs typeface="+mn-cs"/>
                </a:defRPr>
              </a:lvl3pPr>
              <a:lvl4pPr marL="1371600" algn="l" rtl="0" fontAlgn="base">
                <a:spcBef>
                  <a:spcPct val="0"/>
                </a:spcBef>
                <a:spcAft>
                  <a:spcPct val="0"/>
                </a:spcAft>
                <a:defRPr kumimoji="1" sz="1000" kern="1200">
                  <a:solidFill>
                    <a:schemeClr val="lt1"/>
                  </a:solidFill>
                  <a:latin typeface="+mn-lt"/>
                  <a:ea typeface="+mn-ea"/>
                  <a:cs typeface="+mn-cs"/>
                </a:defRPr>
              </a:lvl4pPr>
              <a:lvl5pPr marL="1828800" algn="l" rtl="0" fontAlgn="base">
                <a:spcBef>
                  <a:spcPct val="0"/>
                </a:spcBef>
                <a:spcAft>
                  <a:spcPct val="0"/>
                </a:spcAft>
                <a:defRPr kumimoji="1" sz="1000" kern="1200">
                  <a:solidFill>
                    <a:schemeClr val="lt1"/>
                  </a:solidFill>
                  <a:latin typeface="+mn-lt"/>
                  <a:ea typeface="+mn-ea"/>
                  <a:cs typeface="+mn-cs"/>
                </a:defRPr>
              </a:lvl5pPr>
              <a:lvl6pPr marL="2286000" algn="l" defTabSz="914400" rtl="0" eaLnBrk="1" latinLnBrk="0" hangingPunct="1">
                <a:defRPr kumimoji="1" sz="1000" kern="1200">
                  <a:solidFill>
                    <a:schemeClr val="lt1"/>
                  </a:solidFill>
                  <a:latin typeface="+mn-lt"/>
                  <a:ea typeface="+mn-ea"/>
                  <a:cs typeface="+mn-cs"/>
                </a:defRPr>
              </a:lvl6pPr>
              <a:lvl7pPr marL="2743200" algn="l" defTabSz="914400" rtl="0" eaLnBrk="1" latinLnBrk="0" hangingPunct="1">
                <a:defRPr kumimoji="1" sz="1000" kern="1200">
                  <a:solidFill>
                    <a:schemeClr val="lt1"/>
                  </a:solidFill>
                  <a:latin typeface="+mn-lt"/>
                  <a:ea typeface="+mn-ea"/>
                  <a:cs typeface="+mn-cs"/>
                </a:defRPr>
              </a:lvl7pPr>
              <a:lvl8pPr marL="3200400" algn="l" defTabSz="914400" rtl="0" eaLnBrk="1" latinLnBrk="0" hangingPunct="1">
                <a:defRPr kumimoji="1" sz="1000" kern="1200">
                  <a:solidFill>
                    <a:schemeClr val="lt1"/>
                  </a:solidFill>
                  <a:latin typeface="+mn-lt"/>
                  <a:ea typeface="+mn-ea"/>
                  <a:cs typeface="+mn-cs"/>
                </a:defRPr>
              </a:lvl8pPr>
              <a:lvl9pPr marL="3657600" algn="l" defTabSz="914400" rtl="0" eaLnBrk="1" latinLnBrk="0" hangingPunct="1">
                <a:defRPr kumimoji="1" sz="1000" kern="1200">
                  <a:solidFill>
                    <a:schemeClr val="lt1"/>
                  </a:solidFill>
                  <a:latin typeface="+mn-lt"/>
                  <a:ea typeface="+mn-ea"/>
                  <a:cs typeface="+mn-cs"/>
                </a:defRPr>
              </a:lvl9pPr>
            </a:lstStyle>
            <a:p>
              <a:endParaRPr lang="ja-JP" altLang="en-US"/>
            </a:p>
          </p:txBody>
        </p:sp>
        <p:grpSp>
          <p:nvGrpSpPr>
            <p:cNvPr id="17" name="グループ化 16"/>
            <p:cNvGrpSpPr>
              <a:grpSpLocks/>
            </p:cNvGrpSpPr>
            <p:nvPr/>
          </p:nvGrpSpPr>
          <p:grpSpPr bwMode="auto">
            <a:xfrm>
              <a:off x="69609" y="59196"/>
              <a:ext cx="2400385" cy="2318221"/>
              <a:chOff x="69609" y="59196"/>
              <a:chExt cx="2400385" cy="2318221"/>
            </a:xfrm>
          </p:grpSpPr>
          <p:grpSp>
            <p:nvGrpSpPr>
              <p:cNvPr id="18" name="グループ化 17"/>
              <p:cNvGrpSpPr>
                <a:grpSpLocks/>
              </p:cNvGrpSpPr>
              <p:nvPr/>
            </p:nvGrpSpPr>
            <p:grpSpPr bwMode="auto">
              <a:xfrm>
                <a:off x="69609" y="59196"/>
                <a:ext cx="854032" cy="1242098"/>
                <a:chOff x="69609" y="59196"/>
                <a:chExt cx="854032" cy="1242098"/>
              </a:xfrm>
            </p:grpSpPr>
            <p:pic>
              <p:nvPicPr>
                <p:cNvPr id="24" name="Picture 1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609" y="59196"/>
                  <a:ext cx="854032" cy="1242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p:cNvPicPr>
                  <a:picLocks noChangeAspect="1" noChangeArrowheads="1"/>
                </p:cNvPicPr>
                <p:nvPr/>
              </p:nvPicPr>
              <p:blipFill>
                <a:blip r:embed="rId5" cstate="email">
                  <a:extLst>
                    <a:ext uri="{28A0092B-C50C-407E-A947-70E740481C1C}">
                      <a14:useLocalDpi xmlns:a14="http://schemas.microsoft.com/office/drawing/2010/main"/>
                    </a:ext>
                  </a:extLst>
                </a:blip>
                <a:srcRect b="-8055"/>
                <a:stretch>
                  <a:fillRect/>
                </a:stretch>
              </p:blipFill>
              <p:spPr bwMode="auto">
                <a:xfrm>
                  <a:off x="144030" y="161341"/>
                  <a:ext cx="710939" cy="988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9" name="グループ化 18"/>
              <p:cNvGrpSpPr>
                <a:grpSpLocks/>
              </p:cNvGrpSpPr>
              <p:nvPr/>
            </p:nvGrpSpPr>
            <p:grpSpPr bwMode="auto">
              <a:xfrm>
                <a:off x="881037" y="420029"/>
                <a:ext cx="1588957" cy="1957388"/>
                <a:chOff x="881037" y="420029"/>
                <a:chExt cx="1588957" cy="1957388"/>
              </a:xfrm>
            </p:grpSpPr>
            <p:grpSp>
              <p:nvGrpSpPr>
                <p:cNvPr id="20" name="グループ化 19"/>
                <p:cNvGrpSpPr>
                  <a:grpSpLocks/>
                </p:cNvGrpSpPr>
                <p:nvPr/>
              </p:nvGrpSpPr>
              <p:grpSpPr bwMode="auto">
                <a:xfrm>
                  <a:off x="881037" y="420029"/>
                  <a:ext cx="1588957" cy="1957388"/>
                  <a:chOff x="881037" y="420029"/>
                  <a:chExt cx="1588957" cy="1957388"/>
                </a:xfrm>
              </p:grpSpPr>
              <p:pic>
                <p:nvPicPr>
                  <p:cNvPr id="22" name="図 21"/>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881037" y="420029"/>
                    <a:ext cx="158895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6"/>
                  <p:cNvPicPr>
                    <a:picLocks noChangeAspect="1" noChangeArrowheads="1"/>
                  </p:cNvPicPr>
                  <p:nvPr/>
                </p:nvPicPr>
                <p:blipFill>
                  <a:blip r:embed="rId7" cstate="email">
                    <a:extLst>
                      <a:ext uri="{28A0092B-C50C-407E-A947-70E740481C1C}">
                        <a14:useLocalDpi xmlns:a14="http://schemas.microsoft.com/office/drawing/2010/main"/>
                      </a:ext>
                    </a:extLst>
                  </a:blip>
                  <a:srcRect t="-18352"/>
                  <a:stretch>
                    <a:fillRect/>
                  </a:stretch>
                </p:blipFill>
                <p:spPr bwMode="auto">
                  <a:xfrm rot="-1147757">
                    <a:off x="1105683" y="1311026"/>
                    <a:ext cx="229514" cy="529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1" name="Picture 17"/>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rot="-1349969">
                  <a:off x="1128060" y="1392472"/>
                  <a:ext cx="216457" cy="449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grpSp>
      <p:sp>
        <p:nvSpPr>
          <p:cNvPr id="26" name="円形吹き出し 25"/>
          <p:cNvSpPr/>
          <p:nvPr/>
        </p:nvSpPr>
        <p:spPr>
          <a:xfrm>
            <a:off x="4801041" y="3518776"/>
            <a:ext cx="1353876" cy="1210360"/>
          </a:xfrm>
          <a:prstGeom prst="wedgeEllipseCallout">
            <a:avLst>
              <a:gd name="adj1" fmla="val -56849"/>
              <a:gd name="adj2" fmla="val -42858"/>
            </a:avLst>
          </a:prstGeom>
          <a:solidFill>
            <a:srgbClr val="99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7" name="テキスト ボックス 26"/>
          <p:cNvSpPr txBox="1"/>
          <p:nvPr/>
        </p:nvSpPr>
        <p:spPr>
          <a:xfrm>
            <a:off x="4803723" y="3844940"/>
            <a:ext cx="1845133" cy="461665"/>
          </a:xfrm>
          <a:prstGeom prst="rect">
            <a:avLst/>
          </a:prstGeom>
          <a:noFill/>
        </p:spPr>
        <p:txBody>
          <a:bodyPr wrap="square" rtlCol="0">
            <a:spAutoFit/>
          </a:bodyPr>
          <a:lstStyle/>
          <a:p>
            <a:r>
              <a:rPr lang="ja-JP" altLang="en-US" sz="2400" dirty="0">
                <a:solidFill>
                  <a:srgbClr val="FF0066"/>
                </a:solidFill>
                <a:latin typeface="Meiryo UI" panose="020B0604030504040204" pitchFamily="50" charset="-128"/>
                <a:ea typeface="Meiryo UI" panose="020B0604030504040204" pitchFamily="50" charset="-128"/>
              </a:rPr>
              <a:t>イチオシ★</a:t>
            </a:r>
            <a:endParaRPr kumimoji="1" lang="ja-JP" altLang="en-US" sz="2400" dirty="0">
              <a:solidFill>
                <a:srgbClr val="FF0066"/>
              </a:solidFill>
              <a:latin typeface="Meiryo UI" panose="020B0604030504040204" pitchFamily="50" charset="-128"/>
              <a:ea typeface="Meiryo UI" panose="020B0604030504040204" pitchFamily="50" charset="-128"/>
            </a:endParaRPr>
          </a:p>
        </p:txBody>
      </p:sp>
      <p:pic>
        <p:nvPicPr>
          <p:cNvPr id="28" name="図 2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434135" y="5050583"/>
            <a:ext cx="1518009" cy="1537500"/>
          </a:xfrm>
          <a:prstGeom prst="rect">
            <a:avLst/>
          </a:prstGeom>
        </p:spPr>
      </p:pic>
      <p:sp>
        <p:nvSpPr>
          <p:cNvPr id="29" name="正方形/長方形 28"/>
          <p:cNvSpPr/>
          <p:nvPr/>
        </p:nvSpPr>
        <p:spPr>
          <a:xfrm>
            <a:off x="273339" y="2396072"/>
            <a:ext cx="8536626" cy="4158956"/>
          </a:xfrm>
          <a:prstGeom prst="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8415154" y="6555028"/>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13</a:t>
            </a:r>
            <a:endParaRPr kumimoji="1" lang="ja-JP" altLang="en-US" sz="1800" dirty="0">
              <a:latin typeface="Meiryo UI" panose="020B0604030504040204" pitchFamily="50" charset="-128"/>
              <a:ea typeface="Meiryo UI" panose="020B0604030504040204" pitchFamily="50" charset="-128"/>
            </a:endParaRPr>
          </a:p>
        </p:txBody>
      </p:sp>
      <p:sp>
        <p:nvSpPr>
          <p:cNvPr id="14" name="正方形/長方形 13"/>
          <p:cNvSpPr/>
          <p:nvPr/>
        </p:nvSpPr>
        <p:spPr>
          <a:xfrm>
            <a:off x="489853" y="4769810"/>
            <a:ext cx="4475352" cy="463613"/>
          </a:xfrm>
          <a:prstGeom prst="rect">
            <a:avLst/>
          </a:prstGeom>
          <a:solidFill>
            <a:srgbClr val="CCFFFF"/>
          </a:solidFill>
          <a:ln w="38100">
            <a:solidFill>
              <a:srgbClr val="0070C0"/>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sz="1000" kern="1200">
                <a:solidFill>
                  <a:schemeClr val="lt1"/>
                </a:solidFill>
                <a:latin typeface="+mn-lt"/>
                <a:ea typeface="+mn-ea"/>
                <a:cs typeface="+mn-cs"/>
              </a:defRPr>
            </a:lvl1pPr>
            <a:lvl2pPr marL="457200" algn="l" rtl="0" fontAlgn="base">
              <a:spcBef>
                <a:spcPct val="0"/>
              </a:spcBef>
              <a:spcAft>
                <a:spcPct val="0"/>
              </a:spcAft>
              <a:defRPr kumimoji="1" sz="1000" kern="1200">
                <a:solidFill>
                  <a:schemeClr val="lt1"/>
                </a:solidFill>
                <a:latin typeface="+mn-lt"/>
                <a:ea typeface="+mn-ea"/>
                <a:cs typeface="+mn-cs"/>
              </a:defRPr>
            </a:lvl2pPr>
            <a:lvl3pPr marL="914400" algn="l" rtl="0" fontAlgn="base">
              <a:spcBef>
                <a:spcPct val="0"/>
              </a:spcBef>
              <a:spcAft>
                <a:spcPct val="0"/>
              </a:spcAft>
              <a:defRPr kumimoji="1" sz="1000" kern="1200">
                <a:solidFill>
                  <a:schemeClr val="lt1"/>
                </a:solidFill>
                <a:latin typeface="+mn-lt"/>
                <a:ea typeface="+mn-ea"/>
                <a:cs typeface="+mn-cs"/>
              </a:defRPr>
            </a:lvl3pPr>
            <a:lvl4pPr marL="1371600" algn="l" rtl="0" fontAlgn="base">
              <a:spcBef>
                <a:spcPct val="0"/>
              </a:spcBef>
              <a:spcAft>
                <a:spcPct val="0"/>
              </a:spcAft>
              <a:defRPr kumimoji="1" sz="1000" kern="1200">
                <a:solidFill>
                  <a:schemeClr val="lt1"/>
                </a:solidFill>
                <a:latin typeface="+mn-lt"/>
                <a:ea typeface="+mn-ea"/>
                <a:cs typeface="+mn-cs"/>
              </a:defRPr>
            </a:lvl4pPr>
            <a:lvl5pPr marL="1828800" algn="l" rtl="0" fontAlgn="base">
              <a:spcBef>
                <a:spcPct val="0"/>
              </a:spcBef>
              <a:spcAft>
                <a:spcPct val="0"/>
              </a:spcAft>
              <a:defRPr kumimoji="1" sz="1000" kern="1200">
                <a:solidFill>
                  <a:schemeClr val="lt1"/>
                </a:solidFill>
                <a:latin typeface="+mn-lt"/>
                <a:ea typeface="+mn-ea"/>
                <a:cs typeface="+mn-cs"/>
              </a:defRPr>
            </a:lvl5pPr>
            <a:lvl6pPr marL="2286000" algn="l" defTabSz="914400" rtl="0" eaLnBrk="1" latinLnBrk="0" hangingPunct="1">
              <a:defRPr kumimoji="1" sz="1000" kern="1200">
                <a:solidFill>
                  <a:schemeClr val="lt1"/>
                </a:solidFill>
                <a:latin typeface="+mn-lt"/>
                <a:ea typeface="+mn-ea"/>
                <a:cs typeface="+mn-cs"/>
              </a:defRPr>
            </a:lvl6pPr>
            <a:lvl7pPr marL="2743200" algn="l" defTabSz="914400" rtl="0" eaLnBrk="1" latinLnBrk="0" hangingPunct="1">
              <a:defRPr kumimoji="1" sz="1000" kern="1200">
                <a:solidFill>
                  <a:schemeClr val="lt1"/>
                </a:solidFill>
                <a:latin typeface="+mn-lt"/>
                <a:ea typeface="+mn-ea"/>
                <a:cs typeface="+mn-cs"/>
              </a:defRPr>
            </a:lvl7pPr>
            <a:lvl8pPr marL="3200400" algn="l" defTabSz="914400" rtl="0" eaLnBrk="1" latinLnBrk="0" hangingPunct="1">
              <a:defRPr kumimoji="1" sz="1000" kern="1200">
                <a:solidFill>
                  <a:schemeClr val="lt1"/>
                </a:solidFill>
                <a:latin typeface="+mn-lt"/>
                <a:ea typeface="+mn-ea"/>
                <a:cs typeface="+mn-cs"/>
              </a:defRPr>
            </a:lvl8pPr>
            <a:lvl9pPr marL="3657600" algn="l" defTabSz="914400" rtl="0" eaLnBrk="1" latinLnBrk="0" hangingPunct="1">
              <a:defRPr kumimoji="1" sz="1000" kern="1200">
                <a:solidFill>
                  <a:schemeClr val="lt1"/>
                </a:solidFill>
                <a:latin typeface="+mn-lt"/>
                <a:ea typeface="+mn-ea"/>
                <a:cs typeface="+mn-cs"/>
              </a:defRPr>
            </a:lvl9pPr>
          </a:lstStyle>
          <a:p>
            <a:pPr algn="ctr">
              <a:defRPr/>
            </a:pPr>
            <a:r>
              <a:rPr lang="ja-JP" altLang="en-US" sz="2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②登録専用デスクへのお電話による登録</a:t>
            </a:r>
          </a:p>
        </p:txBody>
      </p:sp>
    </p:spTree>
    <p:extLst>
      <p:ext uri="{BB962C8B-B14F-4D97-AF65-F5344CB8AC3E}">
        <p14:creationId xmlns:p14="http://schemas.microsoft.com/office/powerpoint/2010/main" val="3800320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3" y="110838"/>
            <a:ext cx="8425546" cy="1200329"/>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２．キャッシュレスの概要　（２）クレジットカード払（登録方式）</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4" name="正方形/長方形 3"/>
          <p:cNvSpPr/>
          <p:nvPr/>
        </p:nvSpPr>
        <p:spPr>
          <a:xfrm>
            <a:off x="147455" y="652066"/>
            <a:ext cx="8752107" cy="593562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p:cNvSpPr txBox="1"/>
          <p:nvPr/>
        </p:nvSpPr>
        <p:spPr>
          <a:xfrm>
            <a:off x="179608" y="683947"/>
            <a:ext cx="8539838" cy="646331"/>
          </a:xfrm>
          <a:prstGeom prst="rect">
            <a:avLst/>
          </a:prstGeom>
          <a:noFill/>
        </p:spPr>
        <p:txBody>
          <a:bodyPr wrap="square" rtlCol="0">
            <a:spAutoFit/>
          </a:bodyPr>
          <a:lstStyle/>
          <a:p>
            <a:r>
              <a:rPr lang="ja-JP" altLang="en-US" sz="3200" b="1" dirty="0">
                <a:latin typeface="Meiryo UI" panose="020B0604030504040204" pitchFamily="50" charset="-128"/>
                <a:ea typeface="Meiryo UI" panose="020B0604030504040204" pitchFamily="50" charset="-128"/>
              </a:rPr>
              <a:t>①</a:t>
            </a:r>
            <a:r>
              <a:rPr lang="ja-JP" altLang="en-US" sz="3200" dirty="0">
                <a:latin typeface="Meiryo UI" panose="020B0604030504040204" pitchFamily="50" charset="-128"/>
                <a:ea typeface="Meiryo UI" panose="020B0604030504040204" pitchFamily="50" charset="-128"/>
              </a:rPr>
              <a:t> </a:t>
            </a:r>
            <a:r>
              <a:rPr lang="ja-JP" altLang="en-US" sz="3600" b="1" dirty="0">
                <a:solidFill>
                  <a:srgbClr val="FF3399"/>
                </a:solidFill>
                <a:latin typeface="Meiryo UI" panose="020B0604030504040204" pitchFamily="50" charset="-128"/>
                <a:ea typeface="Meiryo UI" panose="020B0604030504040204" pitchFamily="50" charset="-128"/>
              </a:rPr>
              <a:t>携帯クレカ</a:t>
            </a:r>
            <a:r>
              <a:rPr lang="ja-JP" altLang="en-US" sz="3200" dirty="0">
                <a:latin typeface="Meiryo UI" panose="020B0604030504040204" pitchFamily="50" charset="-128"/>
                <a:ea typeface="Meiryo UI" panose="020B0604030504040204" pitchFamily="50" charset="-128"/>
              </a:rPr>
              <a:t>で登録する方法</a:t>
            </a:r>
            <a:endParaRPr kumimoji="1" lang="ja-JP" altLang="en-US" sz="3200"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342899" y="1285327"/>
            <a:ext cx="8147958" cy="954107"/>
          </a:xfrm>
          <a:prstGeom prst="rect">
            <a:avLst/>
          </a:prstGeom>
          <a:noFill/>
        </p:spPr>
        <p:txBody>
          <a:bodyPr wrap="square" rtlCol="0">
            <a:spAutoFit/>
          </a:bodyPr>
          <a:lstStyle/>
          <a:p>
            <a:r>
              <a:rPr lang="ja-JP" altLang="en-US" sz="2800" dirty="0">
                <a:latin typeface="Meiryo UI" panose="020B0604030504040204" pitchFamily="50" charset="-128"/>
                <a:ea typeface="Meiryo UI" panose="020B0604030504040204" pitchFamily="50" charset="-128"/>
              </a:rPr>
              <a:t>お客さまが</a:t>
            </a:r>
            <a:r>
              <a:rPr lang="ja-JP" altLang="en-US" sz="2800" b="1" dirty="0">
                <a:solidFill>
                  <a:srgbClr val="FF3399"/>
                </a:solidFill>
                <a:latin typeface="Meiryo UI" panose="020B0604030504040204" pitchFamily="50" charset="-128"/>
                <a:ea typeface="Meiryo UI" panose="020B0604030504040204" pitchFamily="50" charset="-128"/>
              </a:rPr>
              <a:t>ＱＲコードをスマートフォン等</a:t>
            </a:r>
            <a:r>
              <a:rPr lang="ja-JP" altLang="en-US" sz="2800" dirty="0">
                <a:latin typeface="Meiryo UI" panose="020B0604030504040204" pitchFamily="50" charset="-128"/>
                <a:ea typeface="Meiryo UI" panose="020B0604030504040204" pitchFamily="50" charset="-128"/>
              </a:rPr>
              <a:t>で読み取り</a:t>
            </a:r>
            <a:endParaRPr lang="en-US" altLang="ja-JP" sz="2800" dirty="0">
              <a:latin typeface="Meiryo UI" panose="020B0604030504040204" pitchFamily="50" charset="-128"/>
              <a:ea typeface="Meiryo UI" panose="020B0604030504040204" pitchFamily="50" charset="-128"/>
            </a:endParaRPr>
          </a:p>
          <a:p>
            <a:r>
              <a:rPr lang="ja-JP" altLang="en-US" sz="2800" dirty="0">
                <a:latin typeface="Meiryo UI" panose="020B0604030504040204" pitchFamily="50" charset="-128"/>
                <a:ea typeface="Meiryo UI" panose="020B0604030504040204" pitchFamily="50" charset="-128"/>
              </a:rPr>
              <a:t>カード情報を登録する。</a:t>
            </a:r>
            <a:endParaRPr kumimoji="1" lang="ja-JP" altLang="en-US" sz="2800" dirty="0">
              <a:latin typeface="Meiryo UI" panose="020B0604030504040204" pitchFamily="50" charset="-128"/>
              <a:ea typeface="Meiryo UI" panose="020B0604030504040204" pitchFamily="50" charset="-128"/>
            </a:endParaRPr>
          </a:p>
        </p:txBody>
      </p:sp>
      <p:sp>
        <p:nvSpPr>
          <p:cNvPr id="7" name="テキスト ボックス 6"/>
          <p:cNvSpPr txBox="1"/>
          <p:nvPr/>
        </p:nvSpPr>
        <p:spPr>
          <a:xfrm>
            <a:off x="685802" y="2636486"/>
            <a:ext cx="1485898" cy="461665"/>
          </a:xfrm>
          <a:prstGeom prst="rect">
            <a:avLst/>
          </a:prstGeom>
          <a:solidFill>
            <a:srgbClr val="CCFFFF"/>
          </a:solidFill>
          <a:ln>
            <a:solidFill>
              <a:srgbClr val="0066FF"/>
            </a:solid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defRPr/>
            </a:pPr>
            <a:r>
              <a:rPr lang="en-US" altLang="ja-JP" sz="2400" dirty="0">
                <a:solidFill>
                  <a:schemeClr val="tx1"/>
                </a:solidFill>
                <a:latin typeface="Meiryo UI" panose="020B0604030504040204" pitchFamily="50" charset="-128"/>
                <a:ea typeface="Meiryo UI" panose="020B0604030504040204" pitchFamily="50" charset="-128"/>
              </a:rPr>
              <a:t>Step1</a:t>
            </a:r>
            <a:endParaRPr lang="ja-JP" altLang="en-US" sz="2400" dirty="0">
              <a:solidFill>
                <a:schemeClr val="tx1"/>
              </a:solidFill>
              <a:latin typeface="Meiryo UI" panose="020B0604030504040204" pitchFamily="50" charset="-128"/>
              <a:ea typeface="Meiryo UI" panose="020B0604030504040204" pitchFamily="50" charset="-128"/>
            </a:endParaRPr>
          </a:p>
        </p:txBody>
      </p:sp>
      <p:sp>
        <p:nvSpPr>
          <p:cNvPr id="8" name="テキスト ボックス 16"/>
          <p:cNvSpPr txBox="1">
            <a:spLocks noChangeArrowheads="1"/>
          </p:cNvSpPr>
          <p:nvPr/>
        </p:nvSpPr>
        <p:spPr bwMode="auto">
          <a:xfrm>
            <a:off x="277579" y="3219773"/>
            <a:ext cx="26833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2400" dirty="0">
                <a:latin typeface="Meiryo UI" panose="020B0604030504040204" pitchFamily="50" charset="-128"/>
                <a:ea typeface="Meiryo UI" panose="020B0604030504040204" pitchFamily="50" charset="-128"/>
              </a:rPr>
              <a:t>QR</a:t>
            </a:r>
            <a:r>
              <a:rPr lang="ja-JP" altLang="en-US" sz="2400" dirty="0">
                <a:latin typeface="Meiryo UI" panose="020B0604030504040204" pitchFamily="50" charset="-128"/>
                <a:ea typeface="Meiryo UI" panose="020B0604030504040204" pitchFamily="50" charset="-128"/>
              </a:rPr>
              <a:t>コード読込み</a:t>
            </a:r>
          </a:p>
        </p:txBody>
      </p:sp>
      <p:sp>
        <p:nvSpPr>
          <p:cNvPr id="11" name="テキスト ボックス 90"/>
          <p:cNvSpPr txBox="1">
            <a:spLocks noChangeArrowheads="1"/>
          </p:cNvSpPr>
          <p:nvPr/>
        </p:nvSpPr>
        <p:spPr bwMode="auto">
          <a:xfrm>
            <a:off x="3056925" y="3208684"/>
            <a:ext cx="23983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dirty="0">
                <a:latin typeface="Meiryo UI" panose="020B0604030504040204" pitchFamily="50" charset="-128"/>
                <a:ea typeface="Meiryo UI" panose="020B0604030504040204" pitchFamily="50" charset="-128"/>
              </a:rPr>
              <a:t>必要項目入力</a:t>
            </a:r>
          </a:p>
        </p:txBody>
      </p:sp>
      <p:pic>
        <p:nvPicPr>
          <p:cNvPr id="12" name="図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960918" y="3882968"/>
            <a:ext cx="1862728" cy="221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四角形吹き出し 12"/>
          <p:cNvSpPr/>
          <p:nvPr/>
        </p:nvSpPr>
        <p:spPr bwMode="auto">
          <a:xfrm>
            <a:off x="4844533" y="4140217"/>
            <a:ext cx="1996425" cy="1630148"/>
          </a:xfrm>
          <a:prstGeom prst="wedgeRectCallout">
            <a:avLst>
              <a:gd name="adj1" fmla="val -59994"/>
              <a:gd name="adj2" fmla="val 710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4" name="Text Box 18"/>
          <p:cNvSpPr txBox="1">
            <a:spLocks noChangeArrowheads="1"/>
          </p:cNvSpPr>
          <p:nvPr/>
        </p:nvSpPr>
        <p:spPr bwMode="auto">
          <a:xfrm>
            <a:off x="4937951" y="4234385"/>
            <a:ext cx="2256643" cy="1111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just" eaLnBrk="1" hangingPunct="1">
              <a:lnSpc>
                <a:spcPct val="96000"/>
              </a:lnSpc>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＜入力する項目＞</a:t>
            </a:r>
          </a:p>
          <a:p>
            <a:pPr algn="just" eaLnBrk="1" hangingPunct="1">
              <a:lnSpc>
                <a:spcPct val="96000"/>
              </a:lnSpc>
              <a:spcBef>
                <a:spcPct val="0"/>
              </a:spcBef>
              <a:buFontTx/>
              <a:buNone/>
            </a:pPr>
            <a:r>
              <a:rPr lang="ja-JP" altLang="en-US" sz="1400" dirty="0">
                <a:solidFill>
                  <a:srgbClr val="CCFF99"/>
                </a:solidFill>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カード会員番号</a:t>
            </a:r>
          </a:p>
          <a:p>
            <a:pPr algn="just" eaLnBrk="1" hangingPunct="1">
              <a:lnSpc>
                <a:spcPct val="96000"/>
              </a:lnSpc>
              <a:spcBef>
                <a:spcPct val="0"/>
              </a:spcBef>
              <a:buFontTx/>
              <a:buNone/>
            </a:pPr>
            <a:r>
              <a:rPr lang="ja-JP" altLang="en-US" sz="1400" dirty="0">
                <a:solidFill>
                  <a:srgbClr val="FFCCCC"/>
                </a:solidFill>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カード有効期限</a:t>
            </a:r>
            <a:endParaRPr lang="en-US" altLang="ja-JP" sz="1400" dirty="0">
              <a:latin typeface="Meiryo UI" panose="020B0604030504040204" pitchFamily="50" charset="-128"/>
              <a:ea typeface="Meiryo UI" panose="020B0604030504040204" pitchFamily="50" charset="-128"/>
            </a:endParaRPr>
          </a:p>
          <a:p>
            <a:pPr algn="just" eaLnBrk="1" hangingPunct="1">
              <a:lnSpc>
                <a:spcPct val="96000"/>
              </a:lnSpc>
              <a:spcBef>
                <a:spcPct val="0"/>
              </a:spcBef>
              <a:buFontTx/>
              <a:buNone/>
            </a:pPr>
            <a:r>
              <a:rPr lang="ja-JP" altLang="en-US" sz="1400" dirty="0">
                <a:solidFill>
                  <a:srgbClr val="FF9966"/>
                </a:solidFill>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セキュリティコード</a:t>
            </a:r>
          </a:p>
          <a:p>
            <a:pPr algn="just" eaLnBrk="1" hangingPunct="1">
              <a:lnSpc>
                <a:spcPct val="96000"/>
              </a:lnSpc>
              <a:spcBef>
                <a:spcPct val="0"/>
              </a:spcBef>
              <a:buFontTx/>
              <a:buNone/>
            </a:pPr>
            <a:r>
              <a:rPr lang="ja-JP" altLang="en-US" sz="1400" dirty="0">
                <a:solidFill>
                  <a:srgbClr val="CC99FF"/>
                </a:solidFill>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保険契約者との関係</a:t>
            </a:r>
          </a:p>
          <a:p>
            <a:pPr algn="just" eaLnBrk="1" hangingPunct="1">
              <a:lnSpc>
                <a:spcPct val="96000"/>
              </a:lnSpc>
              <a:spcBef>
                <a:spcPct val="0"/>
              </a:spcBef>
              <a:buFontTx/>
              <a:buNone/>
            </a:pPr>
            <a:r>
              <a:rPr lang="ja-JP" altLang="en-US" sz="1400" dirty="0">
                <a:solidFill>
                  <a:srgbClr val="99CCFF"/>
                </a:solidFill>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カード名義人（カナ）</a:t>
            </a:r>
          </a:p>
          <a:p>
            <a:pPr algn="just" eaLnBrk="1" hangingPunct="1">
              <a:lnSpc>
                <a:spcPct val="96000"/>
              </a:lnSpc>
              <a:spcBef>
                <a:spcPct val="0"/>
              </a:spcBef>
              <a:buFontTx/>
              <a:buNone/>
            </a:pPr>
            <a:r>
              <a:rPr lang="ja-JP" altLang="en-US" sz="1400" dirty="0">
                <a:solidFill>
                  <a:srgbClr val="CCFF99"/>
                </a:solidFill>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メールアドレス（任意）</a:t>
            </a:r>
            <a:endParaRPr lang="ja-JP" altLang="ja-JP" sz="1400" dirty="0">
              <a:latin typeface="Meiryo UI" panose="020B0604030504040204" pitchFamily="50" charset="-128"/>
              <a:ea typeface="Meiryo UI" panose="020B0604030504040204" pitchFamily="50" charset="-128"/>
            </a:endParaRPr>
          </a:p>
        </p:txBody>
      </p:sp>
      <p:grpSp>
        <p:nvGrpSpPr>
          <p:cNvPr id="16" name="グループ化 85"/>
          <p:cNvGrpSpPr>
            <a:grpSpLocks/>
          </p:cNvGrpSpPr>
          <p:nvPr/>
        </p:nvGrpSpPr>
        <p:grpSpPr bwMode="auto">
          <a:xfrm>
            <a:off x="6944404" y="3747959"/>
            <a:ext cx="1741994" cy="2390357"/>
            <a:chOff x="5109356" y="5097463"/>
            <a:chExt cx="1329396" cy="1831182"/>
          </a:xfrm>
        </p:grpSpPr>
        <p:pic>
          <p:nvPicPr>
            <p:cNvPr id="17" name="図 8"/>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09356" y="5097463"/>
              <a:ext cx="857250"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図 9"/>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498952" y="5698332"/>
              <a:ext cx="939800"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テキスト ボックス 91"/>
          <p:cNvSpPr txBox="1">
            <a:spLocks noChangeArrowheads="1"/>
          </p:cNvSpPr>
          <p:nvPr/>
        </p:nvSpPr>
        <p:spPr bwMode="auto">
          <a:xfrm>
            <a:off x="6301699" y="3254929"/>
            <a:ext cx="19768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dirty="0">
                <a:latin typeface="Meiryo UI" panose="020B0604030504040204" pitchFamily="50" charset="-128"/>
                <a:ea typeface="Meiryo UI" panose="020B0604030504040204" pitchFamily="50" charset="-128"/>
              </a:rPr>
              <a:t>登録完了！</a:t>
            </a:r>
          </a:p>
        </p:txBody>
      </p:sp>
      <p:sp>
        <p:nvSpPr>
          <p:cNvPr id="20" name="テキスト ボックス 19"/>
          <p:cNvSpPr txBox="1"/>
          <p:nvPr/>
        </p:nvSpPr>
        <p:spPr>
          <a:xfrm>
            <a:off x="3418124" y="2626522"/>
            <a:ext cx="1545764" cy="461665"/>
          </a:xfrm>
          <a:prstGeom prst="rect">
            <a:avLst/>
          </a:prstGeom>
          <a:solidFill>
            <a:srgbClr val="CCFFFF"/>
          </a:solidFill>
          <a:ln>
            <a:solidFill>
              <a:srgbClr val="0066FF"/>
            </a:solid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defRPr/>
            </a:pPr>
            <a:r>
              <a:rPr lang="en-US" altLang="ja-JP" sz="2400" dirty="0">
                <a:solidFill>
                  <a:schemeClr val="tx1"/>
                </a:solidFill>
                <a:latin typeface="Meiryo UI" panose="020B0604030504040204" pitchFamily="50" charset="-128"/>
                <a:ea typeface="Meiryo UI" panose="020B0604030504040204" pitchFamily="50" charset="-128"/>
              </a:rPr>
              <a:t>Step</a:t>
            </a:r>
            <a:r>
              <a:rPr lang="ja-JP" altLang="en-US" sz="2400" dirty="0">
                <a:solidFill>
                  <a:schemeClr val="tx1"/>
                </a:solidFill>
                <a:latin typeface="Meiryo UI" panose="020B0604030504040204" pitchFamily="50" charset="-128"/>
                <a:ea typeface="Meiryo UI" panose="020B0604030504040204" pitchFamily="50" charset="-128"/>
              </a:rPr>
              <a:t>２</a:t>
            </a:r>
          </a:p>
        </p:txBody>
      </p:sp>
      <p:sp>
        <p:nvSpPr>
          <p:cNvPr id="21" name="テキスト ボックス 20"/>
          <p:cNvSpPr txBox="1"/>
          <p:nvPr/>
        </p:nvSpPr>
        <p:spPr>
          <a:xfrm>
            <a:off x="6287008" y="2579086"/>
            <a:ext cx="1529435" cy="461665"/>
          </a:xfrm>
          <a:prstGeom prst="rect">
            <a:avLst/>
          </a:prstGeom>
          <a:solidFill>
            <a:srgbClr val="CCFFFF"/>
          </a:solidFill>
          <a:ln>
            <a:solidFill>
              <a:srgbClr val="0066FF"/>
            </a:solid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defRPr/>
            </a:pPr>
            <a:r>
              <a:rPr lang="en-US" altLang="ja-JP" sz="2400" dirty="0">
                <a:solidFill>
                  <a:schemeClr val="tx1"/>
                </a:solidFill>
                <a:latin typeface="Meiryo UI" panose="020B0604030504040204" pitchFamily="50" charset="-128"/>
                <a:ea typeface="Meiryo UI" panose="020B0604030504040204" pitchFamily="50" charset="-128"/>
              </a:rPr>
              <a:t>Step3</a:t>
            </a:r>
            <a:endParaRPr lang="ja-JP" altLang="en-US" sz="2400" dirty="0">
              <a:solidFill>
                <a:schemeClr val="tx1"/>
              </a:solidFill>
              <a:latin typeface="Meiryo UI" panose="020B0604030504040204" pitchFamily="50" charset="-128"/>
              <a:ea typeface="Meiryo UI" panose="020B0604030504040204" pitchFamily="50" charset="-128"/>
            </a:endParaRPr>
          </a:p>
        </p:txBody>
      </p:sp>
      <p:sp>
        <p:nvSpPr>
          <p:cNvPr id="22" name="テキスト ボックス 21"/>
          <p:cNvSpPr txBox="1"/>
          <p:nvPr/>
        </p:nvSpPr>
        <p:spPr>
          <a:xfrm>
            <a:off x="1910444" y="6074226"/>
            <a:ext cx="7886705" cy="738664"/>
          </a:xfrm>
          <a:prstGeom prst="rect">
            <a:avLst/>
          </a:prstGeom>
          <a:noFill/>
        </p:spPr>
        <p:txBody>
          <a:bodyPr wrap="square" rtlCol="0">
            <a:spAutoFit/>
          </a:bodyPr>
          <a:lstStyle/>
          <a:p>
            <a:r>
              <a:rPr kumimoji="1" lang="ja-JP" altLang="en-US" sz="3200" b="1" dirty="0">
                <a:solidFill>
                  <a:srgbClr val="FF3399"/>
                </a:solidFill>
                <a:latin typeface="Meiryo UI" panose="020B0604030504040204" pitchFamily="50" charset="-128"/>
                <a:ea typeface="Meiryo UI" panose="020B0604030504040204" pitchFamily="50" charset="-128"/>
              </a:rPr>
              <a:t>★手続きはとってもかんたん！！</a:t>
            </a:r>
            <a:endParaRPr kumimoji="1" lang="en-US" altLang="ja-JP" sz="3200" b="1" dirty="0">
              <a:solidFill>
                <a:srgbClr val="FF3399"/>
              </a:solidFill>
              <a:latin typeface="Meiryo UI" panose="020B0604030504040204" pitchFamily="50" charset="-128"/>
              <a:ea typeface="Meiryo UI" panose="020B0604030504040204" pitchFamily="50" charset="-128"/>
            </a:endParaRPr>
          </a:p>
          <a:p>
            <a:endParaRPr kumimoji="1" lang="ja-JP" altLang="en-US" dirty="0"/>
          </a:p>
        </p:txBody>
      </p:sp>
      <p:sp>
        <p:nvSpPr>
          <p:cNvPr id="24" name="正方形/長方形 23"/>
          <p:cNvSpPr/>
          <p:nvPr/>
        </p:nvSpPr>
        <p:spPr>
          <a:xfrm>
            <a:off x="244921" y="3204756"/>
            <a:ext cx="8507181" cy="2895086"/>
          </a:xfrm>
          <a:prstGeom prst="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5" name="Picture 10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8135" y="3709860"/>
            <a:ext cx="2057561" cy="899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図 26"/>
          <p:cNvPicPr/>
          <p:nvPr/>
        </p:nvPicPr>
        <p:blipFill rotWithShape="1">
          <a:blip r:embed="rId7" cstate="email">
            <a:extLst>
              <a:ext uri="{28A0092B-C50C-407E-A947-70E740481C1C}">
                <a14:useLocalDpi xmlns:a14="http://schemas.microsoft.com/office/drawing/2010/main"/>
              </a:ext>
            </a:extLst>
          </a:blip>
          <a:srcRect/>
          <a:stretch/>
        </p:blipFill>
        <p:spPr bwMode="auto">
          <a:xfrm>
            <a:off x="420751" y="4763934"/>
            <a:ext cx="2017870" cy="783774"/>
          </a:xfrm>
          <a:prstGeom prst="rect">
            <a:avLst/>
          </a:prstGeom>
          <a:ln>
            <a:solidFill>
              <a:schemeClr val="tx1"/>
            </a:solidFill>
          </a:ln>
          <a:extLst>
            <a:ext uri="{53640926-AAD7-44D8-BBD7-CCE9431645EC}">
              <a14:shadowObscured xmlns:a14="http://schemas.microsoft.com/office/drawing/2010/main"/>
            </a:ext>
          </a:extLst>
        </p:spPr>
      </p:pic>
      <p:pic>
        <p:nvPicPr>
          <p:cNvPr id="9" name="Picture 19"/>
          <p:cNvPicPr>
            <a:picLocks noChangeAspect="1" noChangeArrowheads="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9597233">
            <a:off x="554634" y="4960019"/>
            <a:ext cx="1472243" cy="139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正方形/長方形 29"/>
          <p:cNvSpPr/>
          <p:nvPr/>
        </p:nvSpPr>
        <p:spPr bwMode="auto">
          <a:xfrm>
            <a:off x="2154446" y="3795916"/>
            <a:ext cx="295304" cy="28121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31" name="正方形/長方形 30"/>
          <p:cNvSpPr/>
          <p:nvPr/>
        </p:nvSpPr>
        <p:spPr bwMode="auto">
          <a:xfrm>
            <a:off x="2171700" y="5008981"/>
            <a:ext cx="278050" cy="25076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pic>
        <p:nvPicPr>
          <p:cNvPr id="10" name="図 9"/>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819349" y="1781638"/>
            <a:ext cx="4818965" cy="785679"/>
          </a:xfrm>
          <a:prstGeom prst="rect">
            <a:avLst/>
          </a:prstGeom>
        </p:spPr>
      </p:pic>
      <p:sp>
        <p:nvSpPr>
          <p:cNvPr id="29" name="テキスト ボックス 28"/>
          <p:cNvSpPr txBox="1"/>
          <p:nvPr/>
        </p:nvSpPr>
        <p:spPr>
          <a:xfrm>
            <a:off x="8415154" y="6587686"/>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14</a:t>
            </a:r>
            <a:endParaRPr kumimoji="1" lang="ja-JP" altLang="en-US" sz="1800" dirty="0">
              <a:latin typeface="Meiryo UI" panose="020B0604030504040204" pitchFamily="50" charset="-128"/>
              <a:ea typeface="Meiryo UI" panose="020B0604030504040204" pitchFamily="50" charset="-128"/>
            </a:endParaRPr>
          </a:p>
        </p:txBody>
      </p:sp>
      <p:sp>
        <p:nvSpPr>
          <p:cNvPr id="32" name="テキスト ボックス 31"/>
          <p:cNvSpPr txBox="1"/>
          <p:nvPr/>
        </p:nvSpPr>
        <p:spPr>
          <a:xfrm>
            <a:off x="220431" y="6555582"/>
            <a:ext cx="5282298"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参照マニュアル：払込方法マニュアル事務編　</a:t>
            </a:r>
          </a:p>
        </p:txBody>
      </p:sp>
    </p:spTree>
    <p:extLst>
      <p:ext uri="{BB962C8B-B14F-4D97-AF65-F5344CB8AC3E}">
        <p14:creationId xmlns:p14="http://schemas.microsoft.com/office/powerpoint/2010/main" val="2495331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165662" y="573183"/>
            <a:ext cx="8752107" cy="6014503"/>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3200" b="1" dirty="0">
              <a:solidFill>
                <a:srgbClr val="002060"/>
              </a:solidFill>
              <a:latin typeface="Meiryo UI" panose="020B0604030504040204" pitchFamily="50" charset="-128"/>
              <a:ea typeface="Meiryo UI" panose="020B0604030504040204" pitchFamily="50" charset="-128"/>
            </a:endParaRPr>
          </a:p>
        </p:txBody>
      </p:sp>
      <p:sp>
        <p:nvSpPr>
          <p:cNvPr id="4" name="正方形/長方形 3"/>
          <p:cNvSpPr/>
          <p:nvPr/>
        </p:nvSpPr>
        <p:spPr>
          <a:xfrm>
            <a:off x="-3" y="78180"/>
            <a:ext cx="8425546" cy="1200329"/>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２．キャッシュレスの概要　（３）払込票払</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130625" y="653136"/>
            <a:ext cx="7772400" cy="584775"/>
          </a:xfrm>
          <a:prstGeom prst="rect">
            <a:avLst/>
          </a:prstGeom>
          <a:noFill/>
        </p:spPr>
        <p:txBody>
          <a:bodyPr wrap="square" rtlCol="0">
            <a:spAutoFit/>
          </a:bodyPr>
          <a:lstStyle/>
          <a:p>
            <a:r>
              <a:rPr kumimoji="1" lang="ja-JP" altLang="en-US" sz="3200" b="1" dirty="0">
                <a:latin typeface="Meiryo UI" panose="020B0604030504040204" pitchFamily="50" charset="-128"/>
                <a:ea typeface="Meiryo UI" panose="020B0604030504040204" pitchFamily="50" charset="-128"/>
              </a:rPr>
              <a:t>（３）払込票払とは</a:t>
            </a:r>
          </a:p>
        </p:txBody>
      </p:sp>
      <p:sp>
        <p:nvSpPr>
          <p:cNvPr id="10" name="テキスト ボックス 9"/>
          <p:cNvSpPr txBox="1"/>
          <p:nvPr/>
        </p:nvSpPr>
        <p:spPr>
          <a:xfrm>
            <a:off x="380420" y="1213193"/>
            <a:ext cx="8150919" cy="1292662"/>
          </a:xfrm>
          <a:prstGeom prst="rect">
            <a:avLst/>
          </a:prstGeom>
          <a:noFill/>
        </p:spPr>
        <p:txBody>
          <a:bodyPr wrap="square" rtlCol="0">
            <a:spAutoFit/>
          </a:bodyPr>
          <a:lstStyle/>
          <a:p>
            <a:r>
              <a:rPr lang="ja-JP" altLang="en-US" sz="2600" dirty="0">
                <a:latin typeface="Meiryo UI" panose="020B0604030504040204" pitchFamily="50" charset="-128"/>
                <a:ea typeface="Meiryo UI" panose="020B0604030504040204" pitchFamily="50" charset="-128"/>
              </a:rPr>
              <a:t>契約締結後（または契約内容変更計上後）、当社が</a:t>
            </a:r>
            <a:endParaRPr lang="en-US" altLang="ja-JP" sz="2600" dirty="0">
              <a:latin typeface="Meiryo UI" panose="020B0604030504040204" pitchFamily="50" charset="-128"/>
              <a:ea typeface="Meiryo UI" panose="020B0604030504040204" pitchFamily="50" charset="-128"/>
            </a:endParaRPr>
          </a:p>
          <a:p>
            <a:r>
              <a:rPr lang="ja-JP" altLang="en-US" sz="2600" dirty="0">
                <a:latin typeface="Meiryo UI" panose="020B0604030504040204" pitchFamily="50" charset="-128"/>
                <a:ea typeface="Meiryo UI" panose="020B0604030504040204" pitchFamily="50" charset="-128"/>
              </a:rPr>
              <a:t>保険契約者に送付する</a:t>
            </a:r>
            <a:r>
              <a:rPr lang="ja-JP" altLang="en-US" sz="2600" b="1" dirty="0">
                <a:solidFill>
                  <a:srgbClr val="FF3399"/>
                </a:solidFill>
                <a:latin typeface="Meiryo UI" panose="020B0604030504040204" pitchFamily="50" charset="-128"/>
                <a:ea typeface="Meiryo UI" panose="020B0604030504040204" pitchFamily="50" charset="-128"/>
              </a:rPr>
              <a:t>払込票により、コンビニエンスストアなどから</a:t>
            </a:r>
            <a:r>
              <a:rPr lang="ja-JP" altLang="en-US" sz="2600" dirty="0">
                <a:latin typeface="Meiryo UI" panose="020B0604030504040204" pitchFamily="50" charset="-128"/>
                <a:ea typeface="Meiryo UI" panose="020B0604030504040204" pitchFamily="50" charset="-128"/>
              </a:rPr>
              <a:t>保険料を払い込む方法　</a:t>
            </a:r>
            <a:endParaRPr lang="en-US" altLang="ja-JP" sz="2600" dirty="0">
              <a:latin typeface="Meiryo UI" panose="020B0604030504040204" pitchFamily="50" charset="-128"/>
              <a:ea typeface="Meiryo UI" panose="020B0604030504040204" pitchFamily="50" charset="-128"/>
            </a:endParaRPr>
          </a:p>
        </p:txBody>
      </p:sp>
      <p:pic>
        <p:nvPicPr>
          <p:cNvPr id="13" name="図 12"/>
          <p:cNvPicPr>
            <a:picLocks noChangeAspect="1"/>
          </p:cNvPicPr>
          <p:nvPr/>
        </p:nvPicPr>
        <p:blipFill>
          <a:blip r:embed="rId3"/>
          <a:stretch>
            <a:fillRect/>
          </a:stretch>
        </p:blipFill>
        <p:spPr>
          <a:xfrm>
            <a:off x="6989979" y="2155371"/>
            <a:ext cx="1411401" cy="705635"/>
          </a:xfrm>
          <a:prstGeom prst="rect">
            <a:avLst/>
          </a:prstGeom>
        </p:spPr>
      </p:pic>
      <p:sp>
        <p:nvSpPr>
          <p:cNvPr id="9" name="テキスト ボックス 8"/>
          <p:cNvSpPr txBox="1"/>
          <p:nvPr/>
        </p:nvSpPr>
        <p:spPr>
          <a:xfrm>
            <a:off x="8415154" y="6555028"/>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15</a:t>
            </a:r>
            <a:endParaRPr kumimoji="1" lang="ja-JP" altLang="en-US" sz="1800" dirty="0">
              <a:latin typeface="Meiryo UI" panose="020B0604030504040204" pitchFamily="50" charset="-128"/>
              <a:ea typeface="Meiryo UI" panose="020B0604030504040204" pitchFamily="50" charset="-128"/>
            </a:endParaRPr>
          </a:p>
        </p:txBody>
      </p:sp>
      <p:sp>
        <p:nvSpPr>
          <p:cNvPr id="11" name="テキスト ボックス 10"/>
          <p:cNvSpPr txBox="1"/>
          <p:nvPr/>
        </p:nvSpPr>
        <p:spPr>
          <a:xfrm>
            <a:off x="220431" y="6555582"/>
            <a:ext cx="5282298"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参照マニュアル：払込方法マニュアル事務編　</a:t>
            </a:r>
          </a:p>
        </p:txBody>
      </p:sp>
      <p:pic>
        <p:nvPicPr>
          <p:cNvPr id="6" name="図 5"/>
          <p:cNvPicPr>
            <a:picLocks noChangeAspect="1"/>
          </p:cNvPicPr>
          <p:nvPr/>
        </p:nvPicPr>
        <p:blipFill>
          <a:blip r:embed="rId4"/>
          <a:stretch>
            <a:fillRect/>
          </a:stretch>
        </p:blipFill>
        <p:spPr>
          <a:xfrm>
            <a:off x="537187" y="2603828"/>
            <a:ext cx="6296025" cy="3714750"/>
          </a:xfrm>
          <a:prstGeom prst="rect">
            <a:avLst/>
          </a:prstGeom>
        </p:spPr>
      </p:pic>
    </p:spTree>
    <p:extLst>
      <p:ext uri="{BB962C8B-B14F-4D97-AF65-F5344CB8AC3E}">
        <p14:creationId xmlns:p14="http://schemas.microsoft.com/office/powerpoint/2010/main" val="999101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3" y="78180"/>
            <a:ext cx="8425546" cy="1200329"/>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２．キャッシュレスの概要　（４）請求書払</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4" name="正方形/長方形 3"/>
          <p:cNvSpPr/>
          <p:nvPr/>
        </p:nvSpPr>
        <p:spPr>
          <a:xfrm>
            <a:off x="165662" y="573183"/>
            <a:ext cx="8752107" cy="6014503"/>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3200" b="1" dirty="0">
              <a:solidFill>
                <a:srgbClr val="002060"/>
              </a:solidFill>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163285" y="620486"/>
            <a:ext cx="7739739" cy="584775"/>
          </a:xfrm>
          <a:prstGeom prst="rect">
            <a:avLst/>
          </a:prstGeom>
          <a:noFill/>
        </p:spPr>
        <p:txBody>
          <a:bodyPr wrap="square" rtlCol="0">
            <a:spAutoFit/>
          </a:bodyPr>
          <a:lstStyle/>
          <a:p>
            <a:r>
              <a:rPr kumimoji="1" lang="ja-JP" altLang="en-US" sz="3200" b="1" dirty="0">
                <a:latin typeface="Meiryo UI" panose="020B0604030504040204" pitchFamily="50" charset="-128"/>
                <a:ea typeface="Meiryo UI" panose="020B0604030504040204" pitchFamily="50" charset="-128"/>
              </a:rPr>
              <a:t>（４）請求</a:t>
            </a:r>
            <a:r>
              <a:rPr lang="ja-JP" altLang="en-US" sz="3200" b="1" dirty="0">
                <a:latin typeface="Meiryo UI" panose="020B0604030504040204" pitchFamily="50" charset="-128"/>
                <a:ea typeface="Meiryo UI" panose="020B0604030504040204" pitchFamily="50" charset="-128"/>
              </a:rPr>
              <a:t>書</a:t>
            </a:r>
            <a:r>
              <a:rPr kumimoji="1" lang="ja-JP" altLang="en-US" sz="3200" b="1" dirty="0">
                <a:latin typeface="Meiryo UI" panose="020B0604030504040204" pitchFamily="50" charset="-128"/>
                <a:ea typeface="Meiryo UI" panose="020B0604030504040204" pitchFamily="50" charset="-128"/>
              </a:rPr>
              <a:t>払とは</a:t>
            </a:r>
          </a:p>
        </p:txBody>
      </p:sp>
      <p:sp>
        <p:nvSpPr>
          <p:cNvPr id="6" name="テキスト ボックス 5"/>
          <p:cNvSpPr txBox="1"/>
          <p:nvPr/>
        </p:nvSpPr>
        <p:spPr>
          <a:xfrm>
            <a:off x="293914" y="1147877"/>
            <a:ext cx="8609905" cy="892552"/>
          </a:xfrm>
          <a:prstGeom prst="rect">
            <a:avLst/>
          </a:prstGeom>
          <a:noFill/>
        </p:spPr>
        <p:txBody>
          <a:bodyPr wrap="square" rtlCol="0">
            <a:spAutoFit/>
          </a:bodyPr>
          <a:lstStyle/>
          <a:p>
            <a:r>
              <a:rPr lang="ja-JP" altLang="en-US" sz="2600" dirty="0">
                <a:latin typeface="Meiryo UI" panose="020B0604030504040204" pitchFamily="50" charset="-128"/>
                <a:ea typeface="Meiryo UI" panose="020B0604030504040204" pitchFamily="50" charset="-128"/>
              </a:rPr>
              <a:t>保険申込書計上後</a:t>
            </a:r>
            <a:r>
              <a:rPr lang="ja-JP" altLang="en-US" sz="2600" b="1" dirty="0">
                <a:solidFill>
                  <a:srgbClr val="FF3399"/>
                </a:solidFill>
                <a:latin typeface="Meiryo UI" panose="020B0604030504040204" pitchFamily="50" charset="-128"/>
                <a:ea typeface="Meiryo UI" panose="020B0604030504040204" pitchFamily="50" charset="-128"/>
              </a:rPr>
              <a:t>代理店で請求書データを作成</a:t>
            </a:r>
            <a:r>
              <a:rPr lang="ja-JP" altLang="en-US" sz="2600" dirty="0">
                <a:latin typeface="Meiryo UI" panose="020B0604030504040204" pitchFamily="50" charset="-128"/>
                <a:ea typeface="Meiryo UI" panose="020B0604030504040204" pitchFamily="50" charset="-128"/>
              </a:rPr>
              <a:t>し、当社から保険契約者に送付する</a:t>
            </a:r>
            <a:r>
              <a:rPr lang="ja-JP" altLang="en-US" sz="2600" b="1" dirty="0">
                <a:solidFill>
                  <a:srgbClr val="FF3399"/>
                </a:solidFill>
                <a:latin typeface="Meiryo UI" panose="020B0604030504040204" pitchFamily="50" charset="-128"/>
                <a:ea typeface="Meiryo UI" panose="020B0604030504040204" pitchFamily="50" charset="-128"/>
              </a:rPr>
              <a:t>請求書に基づき保険料を請求</a:t>
            </a:r>
            <a:r>
              <a:rPr lang="ja-JP" altLang="en-US" sz="2600" dirty="0">
                <a:latin typeface="Meiryo UI" panose="020B0604030504040204" pitchFamily="50" charset="-128"/>
                <a:ea typeface="Meiryo UI" panose="020B0604030504040204" pitchFamily="50" charset="-128"/>
              </a:rPr>
              <a:t>する方法</a:t>
            </a:r>
            <a:endParaRPr lang="en-US" altLang="ja-JP" sz="2600" dirty="0">
              <a:latin typeface="Meiryo UI" panose="020B0604030504040204" pitchFamily="50" charset="-128"/>
              <a:ea typeface="Meiryo UI" panose="020B0604030504040204" pitchFamily="50" charset="-128"/>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4152" y="2173775"/>
            <a:ext cx="5486399" cy="403585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図 9"/>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975611" y="4482618"/>
            <a:ext cx="3769528" cy="1969555"/>
          </a:xfrm>
          <a:prstGeom prst="rect">
            <a:avLst/>
          </a:prstGeom>
        </p:spPr>
      </p:pic>
      <p:pic>
        <p:nvPicPr>
          <p:cNvPr id="11" name="図 10"/>
          <p:cNvPicPr>
            <a:picLocks noChangeAspect="1"/>
          </p:cNvPicPr>
          <p:nvPr/>
        </p:nvPicPr>
        <p:blipFill>
          <a:blip r:embed="rId5">
            <a:clrChange>
              <a:clrFrom>
                <a:srgbClr val="FFFFFF"/>
              </a:clrFrom>
              <a:clrTo>
                <a:srgbClr val="FFFFFF">
                  <a:alpha val="0"/>
                </a:srgbClr>
              </a:clrTo>
            </a:clrChange>
          </a:blip>
          <a:stretch>
            <a:fillRect/>
          </a:stretch>
        </p:blipFill>
        <p:spPr>
          <a:xfrm>
            <a:off x="6349710" y="2582269"/>
            <a:ext cx="1021330" cy="1475451"/>
          </a:xfrm>
          <a:prstGeom prst="rect">
            <a:avLst/>
          </a:prstGeom>
        </p:spPr>
      </p:pic>
      <p:pic>
        <p:nvPicPr>
          <p:cNvPr id="12" name="図 11"/>
          <p:cNvPicPr>
            <a:picLocks noChangeAspect="1"/>
          </p:cNvPicPr>
          <p:nvPr/>
        </p:nvPicPr>
        <p:blipFill>
          <a:blip r:embed="rId6">
            <a:clrChange>
              <a:clrFrom>
                <a:srgbClr val="FFFFFF"/>
              </a:clrFrom>
              <a:clrTo>
                <a:srgbClr val="FFFFFF">
                  <a:alpha val="0"/>
                </a:srgbClr>
              </a:clrTo>
            </a:clrChange>
          </a:blip>
          <a:stretch>
            <a:fillRect/>
          </a:stretch>
        </p:blipFill>
        <p:spPr>
          <a:xfrm>
            <a:off x="7408343" y="3036821"/>
            <a:ext cx="741823" cy="1312451"/>
          </a:xfrm>
          <a:prstGeom prst="rect">
            <a:avLst/>
          </a:prstGeom>
        </p:spPr>
      </p:pic>
      <p:sp>
        <p:nvSpPr>
          <p:cNvPr id="13" name="テキスト ボックス 12"/>
          <p:cNvSpPr txBox="1"/>
          <p:nvPr/>
        </p:nvSpPr>
        <p:spPr>
          <a:xfrm>
            <a:off x="6725271" y="1991442"/>
            <a:ext cx="2206461" cy="400110"/>
          </a:xfrm>
          <a:prstGeom prst="rect">
            <a:avLst/>
          </a:prstGeom>
          <a:noFill/>
        </p:spPr>
        <p:txBody>
          <a:bodyPr wrap="square" rtlCol="0">
            <a:spAutoFit/>
          </a:bodyPr>
          <a:lstStyle/>
          <a:p>
            <a:r>
              <a:rPr kumimoji="1" lang="ja-JP" altLang="en-US" sz="2000" dirty="0">
                <a:solidFill>
                  <a:srgbClr val="FF6600"/>
                </a:solidFill>
                <a:latin typeface="Meiryo UI" panose="020B0604030504040204" pitchFamily="50" charset="-128"/>
                <a:ea typeface="Meiryo UI" panose="020B0604030504040204" pitchFamily="50" charset="-128"/>
              </a:rPr>
              <a:t>＊法人契約</a:t>
            </a:r>
            <a:r>
              <a:rPr lang="ja-JP" altLang="en-US" sz="2000" dirty="0">
                <a:solidFill>
                  <a:srgbClr val="FF6600"/>
                </a:solidFill>
                <a:latin typeface="Meiryo UI" panose="020B0604030504040204" pitchFamily="50" charset="-128"/>
                <a:ea typeface="Meiryo UI" panose="020B0604030504040204" pitchFamily="50" charset="-128"/>
              </a:rPr>
              <a:t>のみ</a:t>
            </a:r>
            <a:endParaRPr kumimoji="1" lang="ja-JP" altLang="en-US" sz="2000" dirty="0">
              <a:solidFill>
                <a:srgbClr val="FF6600"/>
              </a:solidFill>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8398825" y="6555028"/>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16</a:t>
            </a:r>
            <a:endParaRPr kumimoji="1" lang="ja-JP" altLang="en-US" sz="1800" dirty="0">
              <a:latin typeface="Meiryo UI" panose="020B0604030504040204" pitchFamily="50" charset="-128"/>
              <a:ea typeface="Meiryo UI" panose="020B0604030504040204" pitchFamily="50" charset="-128"/>
            </a:endParaRPr>
          </a:p>
        </p:txBody>
      </p:sp>
      <p:sp>
        <p:nvSpPr>
          <p:cNvPr id="15" name="テキスト ボックス 14"/>
          <p:cNvSpPr txBox="1"/>
          <p:nvPr/>
        </p:nvSpPr>
        <p:spPr>
          <a:xfrm>
            <a:off x="220431" y="6555582"/>
            <a:ext cx="5282298"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参照マニュアル：払込方法マニュアル事務編　</a:t>
            </a:r>
          </a:p>
        </p:txBody>
      </p:sp>
    </p:spTree>
    <p:extLst>
      <p:ext uri="{BB962C8B-B14F-4D97-AF65-F5344CB8AC3E}">
        <p14:creationId xmlns:p14="http://schemas.microsoft.com/office/powerpoint/2010/main" val="363628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3" y="78180"/>
            <a:ext cx="8425546" cy="1200329"/>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２．キャッシュレスの概要　（５）保険料スマホ決済サービス</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4" name="正方形/長方形 3"/>
          <p:cNvSpPr/>
          <p:nvPr/>
        </p:nvSpPr>
        <p:spPr>
          <a:xfrm>
            <a:off x="130626" y="573185"/>
            <a:ext cx="8752107" cy="5989058"/>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3200" b="1" dirty="0">
              <a:solidFill>
                <a:srgbClr val="002060"/>
              </a:solidFill>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163285" y="653144"/>
            <a:ext cx="7739739" cy="584775"/>
          </a:xfrm>
          <a:prstGeom prst="rect">
            <a:avLst/>
          </a:prstGeom>
          <a:noFill/>
        </p:spPr>
        <p:txBody>
          <a:bodyPr wrap="square" rtlCol="0">
            <a:spAutoFit/>
          </a:bodyPr>
          <a:lstStyle/>
          <a:p>
            <a:r>
              <a:rPr kumimoji="1" lang="ja-JP" altLang="en-US" sz="3200" b="1" dirty="0">
                <a:latin typeface="Meiryo UI" panose="020B0604030504040204" pitchFamily="50" charset="-128"/>
                <a:ea typeface="Meiryo UI" panose="020B0604030504040204" pitchFamily="50" charset="-128"/>
              </a:rPr>
              <a:t>（５）保険料スマホ</a:t>
            </a:r>
            <a:r>
              <a:rPr lang="ja-JP" altLang="en-US" sz="3200" b="1" dirty="0">
                <a:latin typeface="Meiryo UI" panose="020B0604030504040204" pitchFamily="50" charset="-128"/>
                <a:ea typeface="Meiryo UI" panose="020B0604030504040204" pitchFamily="50" charset="-128"/>
              </a:rPr>
              <a:t>決済サービスとは</a:t>
            </a:r>
            <a:endParaRPr kumimoji="1" lang="ja-JP" altLang="en-US" sz="3200" b="1" dirty="0">
              <a:latin typeface="Meiryo UI" panose="020B0604030504040204" pitchFamily="50" charset="-128"/>
              <a:ea typeface="Meiryo UI" panose="020B0604030504040204" pitchFamily="50" charset="-128"/>
            </a:endParaRPr>
          </a:p>
        </p:txBody>
      </p:sp>
      <p:sp>
        <p:nvSpPr>
          <p:cNvPr id="7" name="テキスト ボックス 6"/>
          <p:cNvSpPr txBox="1"/>
          <p:nvPr/>
        </p:nvSpPr>
        <p:spPr>
          <a:xfrm>
            <a:off x="302069" y="1211003"/>
            <a:ext cx="8409219" cy="1338828"/>
          </a:xfrm>
          <a:prstGeom prst="rect">
            <a:avLst/>
          </a:prstGeom>
          <a:noFill/>
        </p:spPr>
        <p:txBody>
          <a:bodyPr wrap="square" rtlCol="0">
            <a:spAutoFit/>
          </a:bodyPr>
          <a:lstStyle/>
          <a:p>
            <a:r>
              <a:rPr kumimoji="1" lang="ja-JP" altLang="en-US" sz="2700" dirty="0">
                <a:latin typeface="Meiryo UI" panose="020B0604030504040204" pitchFamily="50" charset="-128"/>
                <a:ea typeface="Meiryo UI" panose="020B0604030504040204" pitchFamily="50" charset="-128"/>
              </a:rPr>
              <a:t>お客</a:t>
            </a:r>
            <a:r>
              <a:rPr lang="ja-JP" altLang="en-US" sz="2700" dirty="0">
                <a:latin typeface="Meiryo UI" panose="020B0604030504040204" pitchFamily="50" charset="-128"/>
                <a:ea typeface="Meiryo UI" panose="020B0604030504040204" pitchFamily="50" charset="-128"/>
              </a:rPr>
              <a:t>さまが</a:t>
            </a:r>
            <a:r>
              <a:rPr lang="ja-JP" altLang="en-US" sz="2700" b="1" dirty="0">
                <a:solidFill>
                  <a:srgbClr val="FF3399"/>
                </a:solidFill>
                <a:latin typeface="Meiryo UI" panose="020B0604030504040204" pitchFamily="50" charset="-128"/>
                <a:ea typeface="Meiryo UI" panose="020B0604030504040204" pitchFamily="50" charset="-128"/>
              </a:rPr>
              <a:t>スマートフォンよりＱＲコードを読み取り</a:t>
            </a:r>
            <a:r>
              <a:rPr lang="ja-JP" altLang="en-US" sz="2700" dirty="0">
                <a:latin typeface="Meiryo UI" panose="020B0604030504040204" pitchFamily="50" charset="-128"/>
                <a:ea typeface="Meiryo UI" panose="020B0604030504040204" pitchFamily="50" charset="-128"/>
              </a:rPr>
              <a:t>、決済サイトからご契約されている</a:t>
            </a:r>
            <a:r>
              <a:rPr lang="ja-JP" altLang="en-US" sz="2700" b="1" dirty="0">
                <a:solidFill>
                  <a:srgbClr val="FF3399"/>
                </a:solidFill>
                <a:latin typeface="Meiryo UI" panose="020B0604030504040204" pitchFamily="50" charset="-128"/>
                <a:ea typeface="Meiryo UI" panose="020B0604030504040204" pitchFamily="50" charset="-128"/>
              </a:rPr>
              <a:t>決済サービスを選択し、保険料を支払う</a:t>
            </a:r>
            <a:r>
              <a:rPr lang="ja-JP" altLang="en-US" sz="2700" dirty="0">
                <a:latin typeface="Meiryo UI" panose="020B0604030504040204" pitchFamily="50" charset="-128"/>
                <a:ea typeface="Meiryo UI" panose="020B0604030504040204" pitchFamily="50" charset="-128"/>
              </a:rPr>
              <a:t>方法。直接集金の代替となる保険料支払サービス。</a:t>
            </a:r>
            <a:endParaRPr kumimoji="1" lang="ja-JP" altLang="en-US" sz="2700" dirty="0">
              <a:latin typeface="Meiryo UI" panose="020B0604030504040204" pitchFamily="50" charset="-128"/>
              <a:ea typeface="Meiryo UI" panose="020B0604030504040204" pitchFamily="50" charset="-128"/>
            </a:endParaRPr>
          </a:p>
        </p:txBody>
      </p:sp>
      <p:grpSp>
        <p:nvGrpSpPr>
          <p:cNvPr id="10" name="グループ化 4"/>
          <p:cNvGrpSpPr>
            <a:grpSpLocks/>
          </p:cNvGrpSpPr>
          <p:nvPr/>
        </p:nvGrpSpPr>
        <p:grpSpPr bwMode="auto">
          <a:xfrm>
            <a:off x="65763" y="2571050"/>
            <a:ext cx="8645523" cy="2309643"/>
            <a:chOff x="75807" y="3933556"/>
            <a:chExt cx="8686908" cy="2705126"/>
          </a:xfrm>
        </p:grpSpPr>
        <p:grpSp>
          <p:nvGrpSpPr>
            <p:cNvPr id="11" name="グループ化 5"/>
            <p:cNvGrpSpPr>
              <a:grpSpLocks/>
            </p:cNvGrpSpPr>
            <p:nvPr/>
          </p:nvGrpSpPr>
          <p:grpSpPr bwMode="auto">
            <a:xfrm>
              <a:off x="598740" y="4526972"/>
              <a:ext cx="8001279" cy="2111710"/>
              <a:chOff x="544887" y="4687686"/>
              <a:chExt cx="8294399" cy="2111710"/>
            </a:xfrm>
          </p:grpSpPr>
          <p:pic>
            <p:nvPicPr>
              <p:cNvPr id="13"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4887" y="4922838"/>
                <a:ext cx="2305050" cy="1289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4" name="グループ化 5"/>
              <p:cNvGrpSpPr>
                <a:grpSpLocks/>
              </p:cNvGrpSpPr>
              <p:nvPr/>
            </p:nvGrpSpPr>
            <p:grpSpPr bwMode="auto">
              <a:xfrm>
                <a:off x="4127658" y="4770438"/>
                <a:ext cx="1094052" cy="1592262"/>
                <a:chOff x="463121" y="3349078"/>
                <a:chExt cx="1160662" cy="1711081"/>
              </a:xfrm>
            </p:grpSpPr>
            <p:pic>
              <p:nvPicPr>
                <p:cNvPr id="30" name="Picture 1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3121" y="3349078"/>
                  <a:ext cx="1160662" cy="1711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1" name="グループ化 4"/>
                <p:cNvGrpSpPr>
                  <a:grpSpLocks/>
                </p:cNvGrpSpPr>
                <p:nvPr/>
              </p:nvGrpSpPr>
              <p:grpSpPr bwMode="auto">
                <a:xfrm>
                  <a:off x="557711" y="3486203"/>
                  <a:ext cx="1062496" cy="1276297"/>
                  <a:chOff x="557711" y="3486203"/>
                  <a:chExt cx="1062496" cy="1276297"/>
                </a:xfrm>
              </p:grpSpPr>
              <p:pic>
                <p:nvPicPr>
                  <p:cNvPr id="32" name="図 82"/>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7711" y="3486203"/>
                    <a:ext cx="989145" cy="1276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15"/>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rot="-782161">
                    <a:off x="1085653" y="4130537"/>
                    <a:ext cx="534554" cy="586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
            <p:nvSpPr>
              <p:cNvPr id="15" name="右矢印 14"/>
              <p:cNvSpPr/>
              <p:nvPr/>
            </p:nvSpPr>
            <p:spPr>
              <a:xfrm>
                <a:off x="2919678" y="5359285"/>
                <a:ext cx="1102906" cy="517591"/>
              </a:xfrm>
              <a:prstGeom prst="rightArrow">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 name="テキスト ボックス 5"/>
              <p:cNvSpPr txBox="1">
                <a:spLocks noChangeArrowheads="1"/>
              </p:cNvSpPr>
              <p:nvPr/>
            </p:nvSpPr>
            <p:spPr bwMode="auto">
              <a:xfrm>
                <a:off x="712134" y="6294438"/>
                <a:ext cx="21007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2000">
                    <a:latin typeface="Meiryo UI" pitchFamily="50" charset="-128"/>
                    <a:ea typeface="Meiryo UI" pitchFamily="50" charset="-128"/>
                  </a:rPr>
                  <a:t>QR</a:t>
                </a:r>
                <a:r>
                  <a:rPr lang="ja-JP" altLang="en-US" sz="2000">
                    <a:latin typeface="Meiryo UI" pitchFamily="50" charset="-128"/>
                    <a:ea typeface="Meiryo UI" pitchFamily="50" charset="-128"/>
                  </a:rPr>
                  <a:t>コード読み取り</a:t>
                </a:r>
              </a:p>
            </p:txBody>
          </p:sp>
          <p:sp>
            <p:nvSpPr>
              <p:cNvPr id="17" name="テキスト ボックス 30"/>
              <p:cNvSpPr txBox="1">
                <a:spLocks noChangeArrowheads="1"/>
              </p:cNvSpPr>
              <p:nvPr/>
            </p:nvSpPr>
            <p:spPr bwMode="auto">
              <a:xfrm>
                <a:off x="3308576" y="6324600"/>
                <a:ext cx="23001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2000" dirty="0">
                    <a:latin typeface="Meiryo UI" pitchFamily="50" charset="-128"/>
                    <a:ea typeface="Meiryo UI" pitchFamily="50" charset="-128"/>
                  </a:rPr>
                  <a:t>決済サービスの選択</a:t>
                </a:r>
              </a:p>
            </p:txBody>
          </p:sp>
          <p:sp>
            <p:nvSpPr>
              <p:cNvPr id="18" name="テキスト ボックス 31"/>
              <p:cNvSpPr txBox="1">
                <a:spLocks noChangeArrowheads="1"/>
              </p:cNvSpPr>
              <p:nvPr/>
            </p:nvSpPr>
            <p:spPr bwMode="auto">
              <a:xfrm>
                <a:off x="6416157" y="6399286"/>
                <a:ext cx="24231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2000" dirty="0">
                    <a:latin typeface="Meiryo UI" pitchFamily="50" charset="-128"/>
                    <a:ea typeface="Meiryo UI" pitchFamily="50" charset="-128"/>
                  </a:rPr>
                  <a:t>お支払手続きの実施</a:t>
                </a:r>
              </a:p>
            </p:txBody>
          </p:sp>
          <p:grpSp>
            <p:nvGrpSpPr>
              <p:cNvPr id="19" name="グループ化 25"/>
              <p:cNvGrpSpPr>
                <a:grpSpLocks/>
              </p:cNvGrpSpPr>
              <p:nvPr/>
            </p:nvGrpSpPr>
            <p:grpSpPr bwMode="auto">
              <a:xfrm>
                <a:off x="6929725" y="4687686"/>
                <a:ext cx="1762033" cy="1815673"/>
                <a:chOff x="2686843" y="2503314"/>
                <a:chExt cx="2571812" cy="2480955"/>
              </a:xfrm>
            </p:grpSpPr>
            <p:sp>
              <p:nvSpPr>
                <p:cNvPr id="20" name="角丸四角形吹き出し 19"/>
                <p:cNvSpPr/>
                <p:nvPr/>
              </p:nvSpPr>
              <p:spPr>
                <a:xfrm>
                  <a:off x="2686843" y="2503314"/>
                  <a:ext cx="994340" cy="1368924"/>
                </a:xfrm>
                <a:prstGeom prst="wedgeRoundRectCallout">
                  <a:avLst>
                    <a:gd name="adj1" fmla="val 62907"/>
                    <a:gd name="adj2" fmla="val 49132"/>
                    <a:gd name="adj3" fmla="val 16667"/>
                  </a:avLst>
                </a:prstGeom>
                <a:solidFill>
                  <a:schemeClr val="bg1"/>
                </a:solidFill>
                <a:ln w="127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grpSp>
              <p:nvGrpSpPr>
                <p:cNvPr id="21" name="グループ化 27"/>
                <p:cNvGrpSpPr>
                  <a:grpSpLocks/>
                </p:cNvGrpSpPr>
                <p:nvPr/>
              </p:nvGrpSpPr>
              <p:grpSpPr bwMode="auto">
                <a:xfrm>
                  <a:off x="2734765" y="2562785"/>
                  <a:ext cx="2523890" cy="2421484"/>
                  <a:chOff x="2734765" y="2562785"/>
                  <a:chExt cx="2523890" cy="2421484"/>
                </a:xfrm>
              </p:grpSpPr>
              <p:grpSp>
                <p:nvGrpSpPr>
                  <p:cNvPr id="22" name="グループ化 29"/>
                  <p:cNvGrpSpPr>
                    <a:grpSpLocks/>
                  </p:cNvGrpSpPr>
                  <p:nvPr/>
                </p:nvGrpSpPr>
                <p:grpSpPr bwMode="auto">
                  <a:xfrm>
                    <a:off x="2734765" y="2562785"/>
                    <a:ext cx="854032" cy="1242098"/>
                    <a:chOff x="2948324" y="2626025"/>
                    <a:chExt cx="854032" cy="1242098"/>
                  </a:xfrm>
                </p:grpSpPr>
                <p:pic>
                  <p:nvPicPr>
                    <p:cNvPr id="28" name="Picture 13"/>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948324" y="2626025"/>
                      <a:ext cx="854032" cy="1242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7"/>
                    <p:cNvPicPr>
                      <a:picLocks noChangeAspect="1" noChangeArrowheads="1"/>
                    </p:cNvPicPr>
                    <p:nvPr/>
                  </p:nvPicPr>
                  <p:blipFill>
                    <a:blip r:embed="rId8" cstate="email">
                      <a:extLst>
                        <a:ext uri="{28A0092B-C50C-407E-A947-70E740481C1C}">
                          <a14:useLocalDpi xmlns:a14="http://schemas.microsoft.com/office/drawing/2010/main"/>
                        </a:ext>
                      </a:extLst>
                    </a:blip>
                    <a:srcRect b="-8055"/>
                    <a:stretch>
                      <a:fillRect/>
                    </a:stretch>
                  </p:blipFill>
                  <p:spPr bwMode="auto">
                    <a:xfrm>
                      <a:off x="3043393" y="2728169"/>
                      <a:ext cx="710941" cy="988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3" name="グループ化 30"/>
                  <p:cNvGrpSpPr>
                    <a:grpSpLocks/>
                  </p:cNvGrpSpPr>
                  <p:nvPr/>
                </p:nvGrpSpPr>
                <p:grpSpPr bwMode="auto">
                  <a:xfrm>
                    <a:off x="3669698" y="3026881"/>
                    <a:ext cx="1588957" cy="1957388"/>
                    <a:chOff x="3687883" y="3026881"/>
                    <a:chExt cx="1588957" cy="1957388"/>
                  </a:xfrm>
                </p:grpSpPr>
                <p:grpSp>
                  <p:nvGrpSpPr>
                    <p:cNvPr id="24" name="グループ化 31"/>
                    <p:cNvGrpSpPr>
                      <a:grpSpLocks/>
                    </p:cNvGrpSpPr>
                    <p:nvPr/>
                  </p:nvGrpSpPr>
                  <p:grpSpPr bwMode="auto">
                    <a:xfrm>
                      <a:off x="3687883" y="3026881"/>
                      <a:ext cx="1588957" cy="1957388"/>
                      <a:chOff x="2150081" y="3048583"/>
                      <a:chExt cx="1588957" cy="1957388"/>
                    </a:xfrm>
                  </p:grpSpPr>
                  <p:pic>
                    <p:nvPicPr>
                      <p:cNvPr id="26" name="図 33"/>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2150081" y="3048583"/>
                        <a:ext cx="158895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p:cNvPicPr>
                        <a:picLocks noChangeAspect="1" noChangeArrowheads="1"/>
                      </p:cNvPicPr>
                      <p:nvPr/>
                    </p:nvPicPr>
                    <p:blipFill>
                      <a:blip r:embed="rId10" cstate="email">
                        <a:extLst>
                          <a:ext uri="{28A0092B-C50C-407E-A947-70E740481C1C}">
                            <a14:useLocalDpi xmlns:a14="http://schemas.microsoft.com/office/drawing/2010/main"/>
                          </a:ext>
                        </a:extLst>
                      </a:blip>
                      <a:srcRect t="-18352"/>
                      <a:stretch>
                        <a:fillRect/>
                      </a:stretch>
                    </p:blipFill>
                    <p:spPr bwMode="auto">
                      <a:xfrm rot="20452243">
                        <a:off x="3028582" y="3861442"/>
                        <a:ext cx="229514" cy="529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5" name="Picture 17"/>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rot="20250031">
                      <a:off x="4572913" y="3903620"/>
                      <a:ext cx="216456" cy="449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grpSp>
        </p:grpSp>
        <p:sp>
          <p:nvSpPr>
            <p:cNvPr id="12" name="テキスト ボックス 13"/>
            <p:cNvSpPr txBox="1">
              <a:spLocks noChangeArrowheads="1"/>
            </p:cNvSpPr>
            <p:nvPr/>
          </p:nvSpPr>
          <p:spPr bwMode="auto">
            <a:xfrm>
              <a:off x="75807" y="3933556"/>
              <a:ext cx="8686908" cy="6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endParaRPr lang="ja-JP" altLang="en-US" sz="2800" b="1" u="sng" dirty="0">
                <a:solidFill>
                  <a:srgbClr val="FF6600"/>
                </a:solidFill>
                <a:latin typeface="Meiryo UI" pitchFamily="50" charset="-128"/>
                <a:ea typeface="Meiryo UI" pitchFamily="50" charset="-128"/>
              </a:endParaRPr>
            </a:p>
          </p:txBody>
        </p:sp>
      </p:grpSp>
      <p:sp>
        <p:nvSpPr>
          <p:cNvPr id="36" name="正方形/長方形 35"/>
          <p:cNvSpPr/>
          <p:nvPr/>
        </p:nvSpPr>
        <p:spPr>
          <a:xfrm>
            <a:off x="253082" y="2808512"/>
            <a:ext cx="8544202" cy="3690257"/>
          </a:xfrm>
          <a:prstGeom prst="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p:cNvSpPr/>
          <p:nvPr/>
        </p:nvSpPr>
        <p:spPr>
          <a:xfrm>
            <a:off x="3295130" y="2585823"/>
            <a:ext cx="2614079" cy="443922"/>
          </a:xfrm>
          <a:prstGeom prst="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3466575" y="2584409"/>
            <a:ext cx="2532556" cy="461665"/>
          </a:xfrm>
          <a:prstGeom prst="rect">
            <a:avLst/>
          </a:prstGeom>
          <a:noFill/>
        </p:spPr>
        <p:txBody>
          <a:bodyPr wrap="square" rtlCol="0">
            <a:spAutoFit/>
          </a:bodyPr>
          <a:lstStyle/>
          <a:p>
            <a:r>
              <a:rPr kumimoji="1" lang="ja-JP" altLang="en-US" sz="2400" dirty="0">
                <a:latin typeface="Meiryo UI" panose="020B0604030504040204" pitchFamily="50" charset="-128"/>
                <a:ea typeface="Meiryo UI" panose="020B0604030504040204" pitchFamily="50" charset="-128"/>
              </a:rPr>
              <a:t>スマホ決済の流れ</a:t>
            </a:r>
          </a:p>
        </p:txBody>
      </p:sp>
      <p:sp>
        <p:nvSpPr>
          <p:cNvPr id="39" name="正方形/長方形 38"/>
          <p:cNvSpPr/>
          <p:nvPr/>
        </p:nvSpPr>
        <p:spPr>
          <a:xfrm>
            <a:off x="390258" y="4779199"/>
            <a:ext cx="2908109" cy="298422"/>
          </a:xfrm>
          <a:prstGeom prst="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p:cNvSpPr txBox="1"/>
          <p:nvPr/>
        </p:nvSpPr>
        <p:spPr>
          <a:xfrm>
            <a:off x="520889" y="4749569"/>
            <a:ext cx="2914654" cy="369332"/>
          </a:xfrm>
          <a:prstGeom prst="rect">
            <a:avLst/>
          </a:prstGeom>
          <a:noFill/>
        </p:spPr>
        <p:txBody>
          <a:bodyPr wrap="square" rtlCol="0">
            <a:spAutoFit/>
          </a:bodyPr>
          <a:lstStyle/>
          <a:p>
            <a:r>
              <a:rPr lang="ja-JP" altLang="en-US" sz="1800" dirty="0">
                <a:latin typeface="Meiryo UI" panose="020B0604030504040204" pitchFamily="50" charset="-128"/>
                <a:ea typeface="Meiryo UI" panose="020B0604030504040204" pitchFamily="50" charset="-128"/>
              </a:rPr>
              <a:t>スマホ決済サービスの種類</a:t>
            </a:r>
            <a:endParaRPr kumimoji="1" lang="ja-JP" altLang="en-US" sz="1800" dirty="0">
              <a:latin typeface="Meiryo UI" panose="020B0604030504040204" pitchFamily="50" charset="-128"/>
              <a:ea typeface="Meiryo UI" panose="020B0604030504040204" pitchFamily="50" charset="-128"/>
            </a:endParaRPr>
          </a:p>
        </p:txBody>
      </p:sp>
      <p:sp>
        <p:nvSpPr>
          <p:cNvPr id="41" name="テキスト ボックス 40"/>
          <p:cNvSpPr txBox="1"/>
          <p:nvPr/>
        </p:nvSpPr>
        <p:spPr>
          <a:xfrm>
            <a:off x="8415154" y="6522370"/>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17</a:t>
            </a:r>
            <a:endParaRPr kumimoji="1" lang="ja-JP" altLang="en-US" sz="1800" dirty="0">
              <a:latin typeface="Meiryo UI" panose="020B0604030504040204" pitchFamily="50" charset="-128"/>
              <a:ea typeface="Meiryo UI" panose="020B0604030504040204" pitchFamily="50" charset="-128"/>
            </a:endParaRPr>
          </a:p>
        </p:txBody>
      </p:sp>
      <p:sp>
        <p:nvSpPr>
          <p:cNvPr id="42" name="テキスト ボックス 41"/>
          <p:cNvSpPr txBox="1"/>
          <p:nvPr/>
        </p:nvSpPr>
        <p:spPr>
          <a:xfrm>
            <a:off x="220431" y="6555582"/>
            <a:ext cx="5282298"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参照マニュアル：保険料スマホ決済サービスマニュアル　</a:t>
            </a:r>
          </a:p>
        </p:txBody>
      </p:sp>
      <p:grpSp>
        <p:nvGrpSpPr>
          <p:cNvPr id="34" name="グループ化 33"/>
          <p:cNvGrpSpPr/>
          <p:nvPr/>
        </p:nvGrpSpPr>
        <p:grpSpPr>
          <a:xfrm>
            <a:off x="435036" y="5227260"/>
            <a:ext cx="8114329" cy="1004271"/>
            <a:chOff x="435036" y="5321230"/>
            <a:chExt cx="9263674" cy="955200"/>
          </a:xfrm>
        </p:grpSpPr>
        <p:pic>
          <p:nvPicPr>
            <p:cNvPr id="43" name="図 42"/>
            <p:cNvPicPr>
              <a:picLocks noChangeAspect="1"/>
            </p:cNvPicPr>
            <p:nvPr/>
          </p:nvPicPr>
          <p:blipFill rotWithShape="1">
            <a:blip r:embed="rId12"/>
            <a:srcRect b="48713"/>
            <a:stretch/>
          </p:blipFill>
          <p:spPr>
            <a:xfrm>
              <a:off x="435036" y="5381263"/>
              <a:ext cx="4657196" cy="888378"/>
            </a:xfrm>
            <a:prstGeom prst="rect">
              <a:avLst/>
            </a:prstGeom>
          </p:spPr>
        </p:pic>
        <p:pic>
          <p:nvPicPr>
            <p:cNvPr id="46" name="図 45"/>
            <p:cNvPicPr>
              <a:picLocks noChangeAspect="1"/>
            </p:cNvPicPr>
            <p:nvPr/>
          </p:nvPicPr>
          <p:blipFill rotWithShape="1">
            <a:blip r:embed="rId12"/>
            <a:srcRect t="44856"/>
            <a:stretch/>
          </p:blipFill>
          <p:spPr>
            <a:xfrm>
              <a:off x="5041514" y="5321230"/>
              <a:ext cx="4657196" cy="955200"/>
            </a:xfrm>
            <a:prstGeom prst="rect">
              <a:avLst/>
            </a:prstGeom>
          </p:spPr>
        </p:pic>
      </p:grpSp>
    </p:spTree>
    <p:extLst>
      <p:ext uri="{BB962C8B-B14F-4D97-AF65-F5344CB8AC3E}">
        <p14:creationId xmlns:p14="http://schemas.microsoft.com/office/powerpoint/2010/main" val="1294837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3" y="78180"/>
            <a:ext cx="8425546" cy="1200329"/>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２．キャッシュレスの概要　（５）保険料スマホ決済サービス</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4" name="正方形/長方形 3"/>
          <p:cNvSpPr/>
          <p:nvPr/>
        </p:nvSpPr>
        <p:spPr>
          <a:xfrm>
            <a:off x="147455" y="604158"/>
            <a:ext cx="8752107" cy="6074228"/>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3200" b="1" dirty="0">
              <a:solidFill>
                <a:srgbClr val="002060"/>
              </a:solidFill>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236759" y="741031"/>
            <a:ext cx="7527471" cy="584775"/>
          </a:xfrm>
          <a:prstGeom prst="rect">
            <a:avLst/>
          </a:prstGeom>
          <a:noFill/>
        </p:spPr>
        <p:txBody>
          <a:bodyPr wrap="square" rtlCol="0">
            <a:spAutoFit/>
          </a:bodyPr>
          <a:lstStyle/>
          <a:p>
            <a:r>
              <a:rPr lang="ja-JP" altLang="en-US" sz="3200" b="1" dirty="0">
                <a:solidFill>
                  <a:srgbClr val="002060"/>
                </a:solidFill>
                <a:latin typeface="Meiryo UI" panose="020B0604030504040204" pitchFamily="50" charset="-128"/>
                <a:ea typeface="Meiryo UI" panose="020B0604030504040204" pitchFamily="50" charset="-128"/>
              </a:rPr>
              <a:t>＜ＱＲコードはどのように作成するの？？＞</a:t>
            </a:r>
            <a:endParaRPr lang="en-US" altLang="ja-JP" sz="3200" b="1" dirty="0">
              <a:solidFill>
                <a:srgbClr val="002060"/>
              </a:solidFill>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204600" y="1444802"/>
            <a:ext cx="8637815" cy="1354217"/>
          </a:xfrm>
          <a:prstGeom prst="rect">
            <a:avLst/>
          </a:prstGeom>
          <a:noFill/>
        </p:spPr>
        <p:txBody>
          <a:bodyPr wrap="square" rtlCol="0">
            <a:spAutoFit/>
          </a:bodyPr>
          <a:lstStyle/>
          <a:p>
            <a:r>
              <a:rPr lang="ja-JP" altLang="en-US" sz="2800" dirty="0">
                <a:latin typeface="Meiryo UI" panose="020B0604030504040204" pitchFamily="50" charset="-128"/>
                <a:ea typeface="Meiryo UI" panose="020B0604030504040204" pitchFamily="50" charset="-128"/>
              </a:rPr>
              <a:t>　</a:t>
            </a:r>
            <a:r>
              <a:rPr lang="ja-JP" altLang="en-US" sz="2600" b="1" dirty="0">
                <a:solidFill>
                  <a:srgbClr val="FF3399"/>
                </a:solidFill>
                <a:latin typeface="Meiryo UI" panose="020B0604030504040204" pitchFamily="50" charset="-128"/>
                <a:ea typeface="Meiryo UI" panose="020B0604030504040204" pitchFamily="50" charset="-128"/>
              </a:rPr>
              <a:t>「保険料収納管理画面」ＱＲコード作成タブ</a:t>
            </a:r>
            <a:r>
              <a:rPr lang="ja-JP" altLang="en-US" sz="2600" dirty="0">
                <a:latin typeface="Meiryo UI" panose="020B0604030504040204" pitchFamily="50" charset="-128"/>
                <a:ea typeface="Meiryo UI" panose="020B0604030504040204" pitchFamily="50" charset="-128"/>
              </a:rPr>
              <a:t>で案内状を</a:t>
            </a:r>
            <a:endParaRPr lang="en-US" altLang="ja-JP" sz="2600" dirty="0">
              <a:latin typeface="Meiryo UI" panose="020B0604030504040204" pitchFamily="50" charset="-128"/>
              <a:ea typeface="Meiryo UI" panose="020B0604030504040204" pitchFamily="50" charset="-128"/>
            </a:endParaRPr>
          </a:p>
          <a:p>
            <a:r>
              <a:rPr lang="ja-JP" altLang="en-US" sz="2600" dirty="0">
                <a:latin typeface="Meiryo UI" panose="020B0604030504040204" pitchFamily="50" charset="-128"/>
                <a:ea typeface="Meiryo UI" panose="020B0604030504040204" pitchFamily="50" charset="-128"/>
              </a:rPr>
              <a:t>　作成。</a:t>
            </a:r>
            <a:r>
              <a:rPr lang="ja-JP" altLang="en-US" sz="2600" b="1" dirty="0">
                <a:solidFill>
                  <a:srgbClr val="FF3399"/>
                </a:solidFill>
                <a:latin typeface="Meiryo UI" panose="020B0604030504040204" pitchFamily="50" charset="-128"/>
                <a:ea typeface="Meiryo UI" panose="020B0604030504040204" pitchFamily="50" charset="-128"/>
              </a:rPr>
              <a:t>手交、郵送</a:t>
            </a:r>
            <a:r>
              <a:rPr lang="ja-JP" altLang="en-US" sz="2600" dirty="0">
                <a:latin typeface="Meiryo UI" panose="020B0604030504040204" pitchFamily="50" charset="-128"/>
                <a:ea typeface="Meiryo UI" panose="020B0604030504040204" pitchFamily="50" charset="-128"/>
              </a:rPr>
              <a:t>のいずれかでお客さまにご案内する。</a:t>
            </a:r>
            <a:endParaRPr lang="en-US" altLang="ja-JP" sz="2600" dirty="0">
              <a:latin typeface="Meiryo UI" panose="020B0604030504040204" pitchFamily="50" charset="-128"/>
              <a:ea typeface="Meiryo UI" panose="020B0604030504040204" pitchFamily="50" charset="-128"/>
            </a:endParaRPr>
          </a:p>
          <a:p>
            <a:endParaRPr kumimoji="1" lang="ja-JP" altLang="en-US" sz="2800" dirty="0">
              <a:latin typeface="Meiryo UI" panose="020B0604030504040204" pitchFamily="50" charset="-128"/>
              <a:ea typeface="Meiryo UI" panose="020B0604030504040204" pitchFamily="50" charset="-128"/>
            </a:endParaRPr>
          </a:p>
        </p:txBody>
      </p:sp>
      <p:pic>
        <p:nvPicPr>
          <p:cNvPr id="7" name="図 6"/>
          <p:cNvPicPr>
            <a:picLocks noChangeAspect="1"/>
          </p:cNvPicPr>
          <p:nvPr/>
        </p:nvPicPr>
        <p:blipFill>
          <a:blip r:embed="rId3"/>
          <a:stretch>
            <a:fillRect/>
          </a:stretch>
        </p:blipFill>
        <p:spPr>
          <a:xfrm>
            <a:off x="7864835" y="681415"/>
            <a:ext cx="910590" cy="875686"/>
          </a:xfrm>
          <a:prstGeom prst="rect">
            <a:avLst/>
          </a:prstGeom>
        </p:spPr>
      </p:pic>
      <p:grpSp>
        <p:nvGrpSpPr>
          <p:cNvPr id="9" name="グループ化 8"/>
          <p:cNvGrpSpPr/>
          <p:nvPr/>
        </p:nvGrpSpPr>
        <p:grpSpPr>
          <a:xfrm>
            <a:off x="413003" y="3540756"/>
            <a:ext cx="4942768" cy="2924950"/>
            <a:chOff x="8727842" y="2100513"/>
            <a:chExt cx="4481951" cy="2372502"/>
          </a:xfrm>
        </p:grpSpPr>
        <p:grpSp>
          <p:nvGrpSpPr>
            <p:cNvPr id="10" name="グループ化 9"/>
            <p:cNvGrpSpPr/>
            <p:nvPr/>
          </p:nvGrpSpPr>
          <p:grpSpPr>
            <a:xfrm>
              <a:off x="8727842" y="2100513"/>
              <a:ext cx="4481951" cy="2372502"/>
              <a:chOff x="8785404" y="1988191"/>
              <a:chExt cx="4481951" cy="2372502"/>
            </a:xfrm>
          </p:grpSpPr>
          <p:pic>
            <p:nvPicPr>
              <p:cNvPr id="14" name="図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8785404" y="1988191"/>
                <a:ext cx="446405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図 24"/>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8803305" y="3839993"/>
                <a:ext cx="44640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図 35"/>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8877479" y="3477869"/>
                <a:ext cx="437197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正方形/長方形 10"/>
            <p:cNvSpPr/>
            <p:nvPr/>
          </p:nvSpPr>
          <p:spPr bwMode="auto">
            <a:xfrm>
              <a:off x="12717194" y="2457450"/>
              <a:ext cx="395556" cy="2266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dirty="0">
                <a:solidFill>
                  <a:schemeClr val="tx1"/>
                </a:solidFill>
              </a:endParaRPr>
            </a:p>
          </p:txBody>
        </p:sp>
        <p:sp>
          <p:nvSpPr>
            <p:cNvPr id="12" name="正方形/長方形 11"/>
            <p:cNvSpPr/>
            <p:nvPr/>
          </p:nvSpPr>
          <p:spPr bwMode="auto">
            <a:xfrm>
              <a:off x="11697276" y="2790784"/>
              <a:ext cx="596324" cy="2266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dirty="0">
                <a:solidFill>
                  <a:schemeClr val="tx1"/>
                </a:solidFill>
              </a:endParaRPr>
            </a:p>
          </p:txBody>
        </p:sp>
        <p:sp>
          <p:nvSpPr>
            <p:cNvPr id="13" name="正方形/長方形 12"/>
            <p:cNvSpPr/>
            <p:nvPr/>
          </p:nvSpPr>
          <p:spPr bwMode="auto">
            <a:xfrm>
              <a:off x="12595568" y="4232703"/>
              <a:ext cx="596324" cy="2266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dirty="0">
                <a:solidFill>
                  <a:schemeClr val="tx1"/>
                </a:solidFill>
              </a:endParaRPr>
            </a:p>
          </p:txBody>
        </p:sp>
      </p:grpSp>
      <p:sp>
        <p:nvSpPr>
          <p:cNvPr id="18" name="正方形/長方形 17"/>
          <p:cNvSpPr/>
          <p:nvPr/>
        </p:nvSpPr>
        <p:spPr>
          <a:xfrm>
            <a:off x="432744" y="2940167"/>
            <a:ext cx="2588041" cy="397454"/>
          </a:xfrm>
          <a:prstGeom prst="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tx1"/>
                </a:solidFill>
                <a:latin typeface="Meiryo UI" panose="020B0604030504040204" pitchFamily="50" charset="-128"/>
                <a:ea typeface="Meiryo UI" panose="020B0604030504040204" pitchFamily="50" charset="-128"/>
              </a:rPr>
              <a:t>保険料収納管理画面</a:t>
            </a:r>
          </a:p>
        </p:txBody>
      </p:sp>
      <p:sp>
        <p:nvSpPr>
          <p:cNvPr id="19" name="正方形/長方形 18"/>
          <p:cNvSpPr/>
          <p:nvPr/>
        </p:nvSpPr>
        <p:spPr bwMode="auto">
          <a:xfrm>
            <a:off x="6101291" y="5119381"/>
            <a:ext cx="495061" cy="47464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sp>
        <p:nvSpPr>
          <p:cNvPr id="22" name="正方形/長方形 21"/>
          <p:cNvSpPr/>
          <p:nvPr/>
        </p:nvSpPr>
        <p:spPr>
          <a:xfrm>
            <a:off x="3951513" y="2939145"/>
            <a:ext cx="1297237" cy="392836"/>
          </a:xfrm>
          <a:prstGeom prst="rect">
            <a:avLst/>
          </a:prstGeom>
          <a:noFill/>
          <a:ln w="28575">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p:cNvSpPr txBox="1"/>
          <p:nvPr/>
        </p:nvSpPr>
        <p:spPr>
          <a:xfrm>
            <a:off x="3918587" y="2964111"/>
            <a:ext cx="1647214" cy="400110"/>
          </a:xfrm>
          <a:prstGeom prst="rect">
            <a:avLst/>
          </a:prstGeom>
          <a:noFill/>
        </p:spPr>
        <p:txBody>
          <a:bodyPr wrap="square" rtlCol="0">
            <a:spAutoFit/>
          </a:bodyPr>
          <a:lstStyle/>
          <a:p>
            <a:r>
              <a:rPr kumimoji="1" lang="ja-JP" altLang="en-US" sz="2000" dirty="0">
                <a:latin typeface="Meiryo UI" panose="020B0604030504040204" pitchFamily="50" charset="-128"/>
                <a:ea typeface="Meiryo UI" panose="020B0604030504040204" pitchFamily="50" charset="-128"/>
              </a:rPr>
              <a:t>ＱＲコード</a:t>
            </a:r>
          </a:p>
        </p:txBody>
      </p:sp>
      <p:sp>
        <p:nvSpPr>
          <p:cNvPr id="28" name="正方形/長方形 27"/>
          <p:cNvSpPr/>
          <p:nvPr/>
        </p:nvSpPr>
        <p:spPr>
          <a:xfrm>
            <a:off x="236759" y="2645233"/>
            <a:ext cx="8531684" cy="3954142"/>
          </a:xfrm>
          <a:prstGeom prst="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8415154" y="6587686"/>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18</a:t>
            </a:r>
            <a:endParaRPr kumimoji="1" lang="ja-JP" altLang="en-US" sz="1800" dirty="0">
              <a:latin typeface="Meiryo UI" panose="020B0604030504040204" pitchFamily="50" charset="-128"/>
              <a:ea typeface="Meiryo UI" panose="020B0604030504040204" pitchFamily="50" charset="-128"/>
            </a:endParaRPr>
          </a:p>
        </p:txBody>
      </p:sp>
      <p:grpSp>
        <p:nvGrpSpPr>
          <p:cNvPr id="20" name="グループ化 19"/>
          <p:cNvGrpSpPr/>
          <p:nvPr/>
        </p:nvGrpSpPr>
        <p:grpSpPr>
          <a:xfrm>
            <a:off x="5663776" y="3142309"/>
            <a:ext cx="2927252" cy="3323396"/>
            <a:chOff x="5663776" y="3142309"/>
            <a:chExt cx="2927252" cy="3323396"/>
          </a:xfrm>
        </p:grpSpPr>
        <p:pic>
          <p:nvPicPr>
            <p:cNvPr id="17" name="図 16" descr="画面の領域"/>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663776" y="3142309"/>
              <a:ext cx="2927252" cy="3323396"/>
            </a:xfrm>
            <a:prstGeom prst="rect">
              <a:avLst/>
            </a:prstGeom>
            <a:ln>
              <a:solidFill>
                <a:schemeClr val="tx1"/>
              </a:solidFill>
            </a:ln>
          </p:spPr>
        </p:pic>
        <p:sp>
          <p:nvSpPr>
            <p:cNvPr id="8" name="正方形/長方形 7"/>
            <p:cNvSpPr/>
            <p:nvPr/>
          </p:nvSpPr>
          <p:spPr>
            <a:xfrm>
              <a:off x="5977059" y="3928625"/>
              <a:ext cx="2438095" cy="731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5" name="図 24"/>
            <p:cNvPicPr>
              <a:picLocks noChangeAspect="1"/>
            </p:cNvPicPr>
            <p:nvPr/>
          </p:nvPicPr>
          <p:blipFill>
            <a:blip r:embed="rId8"/>
            <a:stretch>
              <a:fillRect/>
            </a:stretch>
          </p:blipFill>
          <p:spPr>
            <a:xfrm>
              <a:off x="6220451" y="3943570"/>
              <a:ext cx="1880336" cy="699364"/>
            </a:xfrm>
            <a:prstGeom prst="rect">
              <a:avLst/>
            </a:prstGeom>
          </p:spPr>
        </p:pic>
      </p:grpSp>
      <p:cxnSp>
        <p:nvCxnSpPr>
          <p:cNvPr id="23" name="直線矢印コネクタ 22"/>
          <p:cNvCxnSpPr/>
          <p:nvPr/>
        </p:nvCxnSpPr>
        <p:spPr>
          <a:xfrm>
            <a:off x="5194465" y="3234007"/>
            <a:ext cx="888007" cy="1888883"/>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7166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163285" y="653144"/>
            <a:ext cx="8752107" cy="5943599"/>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3200" b="1" dirty="0">
              <a:solidFill>
                <a:srgbClr val="002060"/>
              </a:solidFill>
              <a:latin typeface="Meiryo UI" panose="020B0604030504040204" pitchFamily="50" charset="-128"/>
              <a:ea typeface="Meiryo UI" panose="020B0604030504040204" pitchFamily="50" charset="-128"/>
            </a:endParaRPr>
          </a:p>
        </p:txBody>
      </p:sp>
      <p:sp>
        <p:nvSpPr>
          <p:cNvPr id="4" name="正方形/長方形 3"/>
          <p:cNvSpPr/>
          <p:nvPr/>
        </p:nvSpPr>
        <p:spPr>
          <a:xfrm>
            <a:off x="-3" y="78180"/>
            <a:ext cx="8425546" cy="1200329"/>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２．キャッシュレスの概要　（６）ダイレクト払</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163285" y="783776"/>
            <a:ext cx="7739739" cy="584775"/>
          </a:xfrm>
          <a:prstGeom prst="rect">
            <a:avLst/>
          </a:prstGeom>
          <a:noFill/>
        </p:spPr>
        <p:txBody>
          <a:bodyPr wrap="square" rtlCol="0">
            <a:spAutoFit/>
          </a:bodyPr>
          <a:lstStyle/>
          <a:p>
            <a:r>
              <a:rPr kumimoji="1" lang="ja-JP" altLang="en-US" sz="3200" b="1" dirty="0">
                <a:latin typeface="Meiryo UI" panose="020B0604030504040204" pitchFamily="50" charset="-128"/>
                <a:ea typeface="Meiryo UI" panose="020B0604030504040204" pitchFamily="50" charset="-128"/>
              </a:rPr>
              <a:t>（６）ダイレクト払</a:t>
            </a:r>
            <a:r>
              <a:rPr lang="ja-JP" altLang="en-US" sz="3200" b="1" dirty="0">
                <a:latin typeface="Meiryo UI" panose="020B0604030504040204" pitchFamily="50" charset="-128"/>
                <a:ea typeface="Meiryo UI" panose="020B0604030504040204" pitchFamily="50" charset="-128"/>
              </a:rPr>
              <a:t>とは</a:t>
            </a:r>
            <a:endParaRPr kumimoji="1" lang="ja-JP" altLang="en-US" sz="3200" b="1"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277586" y="1322607"/>
            <a:ext cx="8475018" cy="1200329"/>
          </a:xfrm>
          <a:prstGeom prst="rect">
            <a:avLst/>
          </a:prstGeom>
          <a:noFill/>
        </p:spPr>
        <p:txBody>
          <a:bodyPr wrap="square" rtlCol="0">
            <a:spAutoFit/>
          </a:bodyPr>
          <a:lstStyle/>
          <a:p>
            <a:r>
              <a:rPr lang="ja-JP" altLang="en-US" sz="2400" b="1" dirty="0">
                <a:solidFill>
                  <a:srgbClr val="FF3399"/>
                </a:solidFill>
                <a:latin typeface="Meiryo UI" panose="020B0604030504040204" pitchFamily="50" charset="-128"/>
                <a:ea typeface="Meiryo UI" panose="020B0604030504040204" pitchFamily="50" charset="-128"/>
              </a:rPr>
              <a:t>保険契約者や団体（集金者）が①</a:t>
            </a:r>
            <a:r>
              <a:rPr lang="ja-JP" altLang="en-US" sz="2400" b="1" u="sng" dirty="0">
                <a:solidFill>
                  <a:srgbClr val="FF3399"/>
                </a:solidFill>
                <a:latin typeface="Meiryo UI" panose="020B0604030504040204" pitchFamily="50" charset="-128"/>
                <a:ea typeface="Meiryo UI" panose="020B0604030504040204" pitchFamily="50" charset="-128"/>
              </a:rPr>
              <a:t>銀行振込</a:t>
            </a:r>
            <a:r>
              <a:rPr lang="ja-JP" altLang="en-US" sz="2400" b="1" dirty="0">
                <a:solidFill>
                  <a:srgbClr val="FF3399"/>
                </a:solidFill>
                <a:latin typeface="Meiryo UI" panose="020B0604030504040204" pitchFamily="50" charset="-128"/>
                <a:ea typeface="Meiryo UI" panose="020B0604030504040204" pitchFamily="50" charset="-128"/>
              </a:rPr>
              <a:t>、または②</a:t>
            </a:r>
            <a:r>
              <a:rPr lang="ja-JP" altLang="en-US" sz="2400" b="1" u="sng" dirty="0">
                <a:solidFill>
                  <a:srgbClr val="FF3399"/>
                </a:solidFill>
                <a:latin typeface="Meiryo UI" panose="020B0604030504040204" pitchFamily="50" charset="-128"/>
                <a:ea typeface="Meiryo UI" panose="020B0604030504040204" pitchFamily="50" charset="-128"/>
              </a:rPr>
              <a:t>コンビニ払</a:t>
            </a:r>
            <a:r>
              <a:rPr lang="ja-JP" altLang="en-US" sz="2400" dirty="0">
                <a:latin typeface="Meiryo UI" panose="020B0604030504040204" pitchFamily="50" charset="-128"/>
                <a:ea typeface="Meiryo UI" panose="020B0604030504040204" pitchFamily="50" charset="-128"/>
              </a:rPr>
              <a:t>により</a:t>
            </a:r>
            <a:r>
              <a:rPr lang="ja-JP" altLang="en-US" sz="2400" b="1" dirty="0">
                <a:solidFill>
                  <a:srgbClr val="FF3399"/>
                </a:solidFill>
                <a:latin typeface="Meiryo UI" panose="020B0604030504040204" pitchFamily="50" charset="-128"/>
                <a:ea typeface="Meiryo UI" panose="020B0604030504040204" pitchFamily="50" charset="-128"/>
              </a:rPr>
              <a:t>当社に直接保険料を支払う方法</a:t>
            </a:r>
            <a:r>
              <a:rPr lang="ja-JP" altLang="en-US" sz="2400" dirty="0">
                <a:latin typeface="Meiryo UI" panose="020B0604030504040204" pitchFamily="50" charset="-128"/>
                <a:ea typeface="Meiryo UI" panose="020B0604030504040204" pitchFamily="50" charset="-128"/>
              </a:rPr>
              <a:t>。</a:t>
            </a:r>
            <a:endParaRPr lang="en-US" altLang="ja-JP" sz="2400" dirty="0">
              <a:latin typeface="Meiryo UI" panose="020B0604030504040204" pitchFamily="50" charset="-128"/>
              <a:ea typeface="Meiryo UI" panose="020B0604030504040204" pitchFamily="50" charset="-128"/>
            </a:endParaRPr>
          </a:p>
          <a:p>
            <a:r>
              <a:rPr kumimoji="1" lang="ja-JP" altLang="en-US" sz="2400" dirty="0">
                <a:latin typeface="Meiryo UI" panose="020B0604030504040204" pitchFamily="50" charset="-128"/>
                <a:ea typeface="Meiryo UI" panose="020B0604030504040204" pitchFamily="50" charset="-128"/>
              </a:rPr>
              <a:t>代理店はお客さま宛てに、</a:t>
            </a:r>
            <a:r>
              <a:rPr lang="ja-JP" altLang="en-US" sz="2400" b="1" dirty="0">
                <a:solidFill>
                  <a:srgbClr val="FF3399"/>
                </a:solidFill>
                <a:latin typeface="Meiryo UI" panose="020B0604030504040204" pitchFamily="50" charset="-128"/>
                <a:ea typeface="Meiryo UI" panose="020B0604030504040204" pitchFamily="50" charset="-128"/>
              </a:rPr>
              <a:t>「保険料お払込みのご案内」</a:t>
            </a:r>
            <a:r>
              <a:rPr lang="ja-JP" altLang="en-US" sz="2400" dirty="0">
                <a:latin typeface="Meiryo UI" panose="020B0604030504040204" pitchFamily="50" charset="-128"/>
                <a:ea typeface="Meiryo UI" panose="020B0604030504040204" pitchFamily="50" charset="-128"/>
              </a:rPr>
              <a:t>を作成する。</a:t>
            </a:r>
            <a:endParaRPr kumimoji="1" lang="ja-JP" altLang="en-US" sz="2400" dirty="0">
              <a:latin typeface="Meiryo UI" panose="020B0604030504040204" pitchFamily="50" charset="-128"/>
              <a:ea typeface="Meiryo UI" panose="020B0604030504040204" pitchFamily="50" charset="-128"/>
            </a:endParaRPr>
          </a:p>
        </p:txBody>
      </p:sp>
      <p:pic>
        <p:nvPicPr>
          <p:cNvPr id="7" name="図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10242" y="3449496"/>
            <a:ext cx="8442362" cy="2869661"/>
          </a:xfrm>
          <a:prstGeom prst="rect">
            <a:avLst/>
          </a:prstGeom>
        </p:spPr>
      </p:pic>
      <p:sp>
        <p:nvSpPr>
          <p:cNvPr id="8" name="テキスト ボックス 7"/>
          <p:cNvSpPr txBox="1"/>
          <p:nvPr/>
        </p:nvSpPr>
        <p:spPr>
          <a:xfrm>
            <a:off x="179604" y="2939144"/>
            <a:ext cx="4327072" cy="523220"/>
          </a:xfrm>
          <a:prstGeom prst="rect">
            <a:avLst/>
          </a:prstGeom>
          <a:noFill/>
        </p:spPr>
        <p:txBody>
          <a:bodyPr wrap="square" rtlCol="0">
            <a:spAutoFit/>
          </a:bodyPr>
          <a:lstStyle/>
          <a:p>
            <a:r>
              <a:rPr kumimoji="1" lang="ja-JP" altLang="en-US" sz="2800" dirty="0">
                <a:latin typeface="Meiryo UI" panose="020B0604030504040204" pitchFamily="50" charset="-128"/>
                <a:ea typeface="Meiryo UI" panose="020B0604030504040204" pitchFamily="50" charset="-128"/>
              </a:rPr>
              <a:t>＜ダイレクト払の流れ＞</a:t>
            </a:r>
          </a:p>
        </p:txBody>
      </p:sp>
      <p:sp>
        <p:nvSpPr>
          <p:cNvPr id="14" name="正方形/長方形 13"/>
          <p:cNvSpPr/>
          <p:nvPr/>
        </p:nvSpPr>
        <p:spPr>
          <a:xfrm>
            <a:off x="310242" y="3462364"/>
            <a:ext cx="3151415" cy="2856793"/>
          </a:xfrm>
          <a:prstGeom prst="rect">
            <a:avLst/>
          </a:prstGeom>
          <a:noFill/>
          <a:ln w="508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 name="図 33"/>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87766" y="5291090"/>
            <a:ext cx="874552" cy="82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正方形/長方形 15"/>
          <p:cNvSpPr/>
          <p:nvPr/>
        </p:nvSpPr>
        <p:spPr>
          <a:xfrm>
            <a:off x="3849952" y="6103062"/>
            <a:ext cx="1914033" cy="26339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p:txBody>
      </p:sp>
      <p:pic>
        <p:nvPicPr>
          <p:cNvPr id="18" name="図 17">
            <a:extLst>
              <a:ext uri="{FF2B5EF4-FFF2-40B4-BE49-F238E27FC236}">
                <a16:creationId xmlns:a16="http://schemas.microsoft.com/office/drawing/2014/main" id="{0197C287-8E56-47EA-8FCD-355EC6AAF90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89297" y="2847831"/>
            <a:ext cx="630159" cy="1026180"/>
          </a:xfrm>
          <a:prstGeom prst="rect">
            <a:avLst/>
          </a:prstGeom>
        </p:spPr>
      </p:pic>
      <p:sp>
        <p:nvSpPr>
          <p:cNvPr id="13" name="テキスト ボックス 12"/>
          <p:cNvSpPr txBox="1"/>
          <p:nvPr/>
        </p:nvSpPr>
        <p:spPr>
          <a:xfrm>
            <a:off x="8415154" y="6587686"/>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19</a:t>
            </a:r>
            <a:endParaRPr kumimoji="1" lang="ja-JP" altLang="en-US" sz="1800" dirty="0">
              <a:latin typeface="Meiryo UI" panose="020B0604030504040204" pitchFamily="50" charset="-128"/>
              <a:ea typeface="Meiryo UI" panose="020B0604030504040204" pitchFamily="50" charset="-128"/>
            </a:endParaRPr>
          </a:p>
        </p:txBody>
      </p:sp>
      <p:sp>
        <p:nvSpPr>
          <p:cNvPr id="17" name="テキスト ボックス 16"/>
          <p:cNvSpPr txBox="1"/>
          <p:nvPr/>
        </p:nvSpPr>
        <p:spPr>
          <a:xfrm>
            <a:off x="220431" y="6555582"/>
            <a:ext cx="5282298"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参照マニュアル：ダイレクト払マニュアル　</a:t>
            </a:r>
          </a:p>
        </p:txBody>
      </p:sp>
    </p:spTree>
    <p:extLst>
      <p:ext uri="{BB962C8B-B14F-4D97-AF65-F5344CB8AC3E}">
        <p14:creationId xmlns:p14="http://schemas.microsoft.com/office/powerpoint/2010/main" val="3505393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正方形/長方形 17"/>
          <p:cNvSpPr/>
          <p:nvPr/>
        </p:nvSpPr>
        <p:spPr>
          <a:xfrm>
            <a:off x="147455" y="620486"/>
            <a:ext cx="8752107" cy="5992585"/>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3200" b="1" dirty="0">
              <a:solidFill>
                <a:srgbClr val="002060"/>
              </a:solidFill>
              <a:latin typeface="Meiryo UI" panose="020B0604030504040204" pitchFamily="50" charset="-128"/>
              <a:ea typeface="Meiryo UI" panose="020B0604030504040204" pitchFamily="50" charset="-128"/>
            </a:endParaRPr>
          </a:p>
        </p:txBody>
      </p:sp>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3" y="78180"/>
            <a:ext cx="8425546" cy="1200329"/>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２．キャッシュレスの概要　（６）ダイレクト払</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7" name="テキスト ボックス 6"/>
          <p:cNvSpPr txBox="1"/>
          <p:nvPr/>
        </p:nvSpPr>
        <p:spPr>
          <a:xfrm>
            <a:off x="130629" y="741424"/>
            <a:ext cx="9095022" cy="523220"/>
          </a:xfrm>
          <a:prstGeom prst="rect">
            <a:avLst/>
          </a:prstGeom>
          <a:noFill/>
        </p:spPr>
        <p:txBody>
          <a:bodyPr wrap="square" rtlCol="0">
            <a:spAutoFit/>
          </a:bodyPr>
          <a:lstStyle/>
          <a:p>
            <a:r>
              <a:rPr lang="ja-JP" altLang="en-US" sz="2800" b="1" dirty="0">
                <a:solidFill>
                  <a:srgbClr val="FF3399"/>
                </a:solidFill>
                <a:latin typeface="Meiryo UI" panose="020B0604030504040204" pitchFamily="50" charset="-128"/>
                <a:ea typeface="Meiryo UI" panose="020B0604030504040204" pitchFamily="50" charset="-128"/>
              </a:rPr>
              <a:t>＜「保険料お払込みのご案内」はどのように作成するの？＞</a:t>
            </a:r>
            <a:endParaRPr lang="en-US" altLang="ja-JP" sz="2800" b="1" dirty="0">
              <a:solidFill>
                <a:srgbClr val="FF3399"/>
              </a:solidFill>
              <a:latin typeface="Meiryo UI" panose="020B0604030504040204" pitchFamily="50" charset="-128"/>
              <a:ea typeface="Meiryo UI" panose="020B0604030504040204" pitchFamily="50" charset="-128"/>
            </a:endParaRPr>
          </a:p>
        </p:txBody>
      </p:sp>
      <p:pic>
        <p:nvPicPr>
          <p:cNvPr id="8" name="図 7"/>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9860" y="1300343"/>
            <a:ext cx="3920869" cy="249598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図 8"/>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4884" y="4037919"/>
            <a:ext cx="3878031" cy="234655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1" name="グループ化 10"/>
          <p:cNvGrpSpPr/>
          <p:nvPr/>
        </p:nvGrpSpPr>
        <p:grpSpPr>
          <a:xfrm>
            <a:off x="6147419" y="2099846"/>
            <a:ext cx="2677886" cy="4250277"/>
            <a:chOff x="0" y="0"/>
            <a:chExt cx="6071508" cy="8044024"/>
          </a:xfrm>
        </p:grpSpPr>
        <p:pic>
          <p:nvPicPr>
            <p:cNvPr id="12" name="図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6066667" cy="3895238"/>
            </a:xfrm>
            <a:prstGeom prst="rect">
              <a:avLst/>
            </a:prstGeom>
          </p:spPr>
        </p:pic>
        <p:pic>
          <p:nvPicPr>
            <p:cNvPr id="13" name="図 1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 y="3891643"/>
              <a:ext cx="6071507" cy="4152381"/>
            </a:xfrm>
            <a:prstGeom prst="rect">
              <a:avLst/>
            </a:prstGeom>
          </p:spPr>
        </p:pic>
      </p:grpSp>
      <p:sp>
        <p:nvSpPr>
          <p:cNvPr id="15" name="正方形/長方形 14"/>
          <p:cNvSpPr/>
          <p:nvPr/>
        </p:nvSpPr>
        <p:spPr>
          <a:xfrm flipH="1">
            <a:off x="3025815" y="2099846"/>
            <a:ext cx="2976638" cy="1366710"/>
          </a:xfrm>
          <a:prstGeom prst="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700"/>
              </a:lnSpc>
            </a:pPr>
            <a:r>
              <a:rPr kumimoji="0" lang="ja-JP" altLang="en-US" sz="1800" dirty="0">
                <a:solidFill>
                  <a:schemeClr val="tx1"/>
                </a:solidFill>
                <a:latin typeface="Meiryo UI" panose="020B0604030504040204" pitchFamily="50" charset="-128"/>
                <a:ea typeface="Meiryo UI" panose="020B0604030504040204" pitchFamily="50" charset="-128"/>
              </a:rPr>
              <a:t>①代理店ＭＳ１＞契約手続＞ダイレクト払の順にクリックし、</a:t>
            </a:r>
            <a:br>
              <a:rPr kumimoji="0" lang="en-US" altLang="ja-JP" sz="1800" dirty="0">
                <a:solidFill>
                  <a:schemeClr val="tx1"/>
                </a:solidFill>
                <a:latin typeface="Meiryo UI" panose="020B0604030504040204" pitchFamily="50" charset="-128"/>
                <a:ea typeface="Meiryo UI" panose="020B0604030504040204" pitchFamily="50" charset="-128"/>
              </a:rPr>
            </a:br>
            <a:r>
              <a:rPr kumimoji="0" lang="ja-JP" altLang="en-US" sz="1800" dirty="0">
                <a:solidFill>
                  <a:schemeClr val="tx1"/>
                </a:solidFill>
                <a:latin typeface="Meiryo UI" panose="020B0604030504040204" pitchFamily="50" charset="-128"/>
                <a:ea typeface="Meiryo UI" panose="020B0604030504040204" pitchFamily="50" charset="-128"/>
              </a:rPr>
              <a:t>「ダイレクト払」を開く。</a:t>
            </a:r>
          </a:p>
        </p:txBody>
      </p:sp>
      <p:sp>
        <p:nvSpPr>
          <p:cNvPr id="16" name="正方形/長方形 15"/>
          <p:cNvSpPr/>
          <p:nvPr/>
        </p:nvSpPr>
        <p:spPr>
          <a:xfrm>
            <a:off x="2106384" y="1569620"/>
            <a:ext cx="702129" cy="406132"/>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1148247" y="4915883"/>
            <a:ext cx="1732602" cy="276602"/>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flipH="1">
            <a:off x="3044562" y="4574450"/>
            <a:ext cx="3028599" cy="1366710"/>
          </a:xfrm>
          <a:prstGeom prst="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700"/>
              </a:lnSpc>
            </a:pPr>
            <a:r>
              <a:rPr kumimoji="0" lang="ja-JP" altLang="en-US" sz="1800" dirty="0">
                <a:solidFill>
                  <a:schemeClr val="tx1"/>
                </a:solidFill>
                <a:latin typeface="Meiryo UI" panose="020B0604030504040204" pitchFamily="50" charset="-128"/>
                <a:ea typeface="Meiryo UI" panose="020B0604030504040204" pitchFamily="50" charset="-128"/>
              </a:rPr>
              <a:t>②「ダイレクト払お払込みのご案内作成」を選択し、「実行」ボタンをクリック。必要情報を入力</a:t>
            </a:r>
          </a:p>
        </p:txBody>
      </p:sp>
      <p:sp>
        <p:nvSpPr>
          <p:cNvPr id="21" name="正方形/長方形 20"/>
          <p:cNvSpPr/>
          <p:nvPr/>
        </p:nvSpPr>
        <p:spPr>
          <a:xfrm>
            <a:off x="1997597" y="3317373"/>
            <a:ext cx="702129" cy="210739"/>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右矢印 21"/>
          <p:cNvSpPr/>
          <p:nvPr/>
        </p:nvSpPr>
        <p:spPr>
          <a:xfrm>
            <a:off x="4963886" y="3747137"/>
            <a:ext cx="1038567" cy="4982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a:extLst>
              <a:ext uri="{FF2B5EF4-FFF2-40B4-BE49-F238E27FC236}">
                <a16:creationId xmlns:a16="http://schemas.microsoft.com/office/drawing/2014/main" id="{83BA26EF-8017-4653-83B5-57915A780881}"/>
              </a:ext>
            </a:extLst>
          </p:cNvPr>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827082" y="1126833"/>
            <a:ext cx="640674" cy="824832"/>
          </a:xfrm>
          <a:prstGeom prst="rect">
            <a:avLst/>
          </a:prstGeom>
        </p:spPr>
      </p:pic>
      <p:sp>
        <p:nvSpPr>
          <p:cNvPr id="26" name="laptop"/>
          <p:cNvSpPr>
            <a:spLocks noEditPoints="1" noChangeArrowheads="1"/>
          </p:cNvSpPr>
          <p:nvPr/>
        </p:nvSpPr>
        <p:spPr bwMode="auto">
          <a:xfrm>
            <a:off x="6394372" y="1295266"/>
            <a:ext cx="910256" cy="725143"/>
          </a:xfrm>
          <a:custGeom>
            <a:avLst/>
            <a:gdLst>
              <a:gd name="T0" fmla="*/ 2147483646 w 21600"/>
              <a:gd name="T1" fmla="*/ 0 h 21600"/>
              <a:gd name="T2" fmla="*/ 2147483646 w 21600"/>
              <a:gd name="T3" fmla="*/ 2147483646 h 21600"/>
              <a:gd name="T4" fmla="*/ 2147483646 w 21600"/>
              <a:gd name="T5" fmla="*/ 0 h 21600"/>
              <a:gd name="T6" fmla="*/ 2147483646 w 21600"/>
              <a:gd name="T7" fmla="*/ 2147483646 h 21600"/>
              <a:gd name="T8" fmla="*/ 2147483646 w 21600"/>
              <a:gd name="T9" fmla="*/ 0 h 21600"/>
              <a:gd name="T10" fmla="*/ 2147483646 w 21600"/>
              <a:gd name="T11" fmla="*/ 2147483646 h 21600"/>
              <a:gd name="T12" fmla="*/ 0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4445 w 21600"/>
              <a:gd name="T25" fmla="*/ 1858 h 21600"/>
              <a:gd name="T26" fmla="*/ 17311 w 21600"/>
              <a:gd name="T27" fmla="*/ 123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ls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a:lstStyle>
          <a:p>
            <a:endParaRPr lang="ja-JP" altLang="en-US">
              <a:latin typeface="Meiryo UI" panose="020B0604030504040204" pitchFamily="50" charset="-128"/>
              <a:ea typeface="Meiryo UI" panose="020B0604030504040204" pitchFamily="50" charset="-128"/>
            </a:endParaRPr>
          </a:p>
        </p:txBody>
      </p:sp>
      <p:sp>
        <p:nvSpPr>
          <p:cNvPr id="27" name="正方形/長方形 26"/>
          <p:cNvSpPr/>
          <p:nvPr/>
        </p:nvSpPr>
        <p:spPr>
          <a:xfrm>
            <a:off x="7168248" y="1600200"/>
            <a:ext cx="1615697" cy="26455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defPPr>
              <a:defRPr lang="ja-JP"/>
            </a:defPPr>
            <a:lvl1pPr algn="l" rtl="0" eaLnBrk="0" fontAlgn="base" hangingPunct="0">
              <a:spcBef>
                <a:spcPct val="0"/>
              </a:spcBef>
              <a:spcAft>
                <a:spcPct val="0"/>
              </a:spcAft>
              <a:defRPr kumimoji="1" kern="1200">
                <a:solidFill>
                  <a:schemeClr val="dk1"/>
                </a:solidFill>
                <a:latin typeface="+mn-lt"/>
                <a:ea typeface="+mn-ea"/>
                <a:cs typeface="+mn-cs"/>
              </a:defRPr>
            </a:lvl1pPr>
            <a:lvl2pPr marL="457200" algn="l" rtl="0" eaLnBrk="0" fontAlgn="base" hangingPunct="0">
              <a:spcBef>
                <a:spcPct val="0"/>
              </a:spcBef>
              <a:spcAft>
                <a:spcPct val="0"/>
              </a:spcAft>
              <a:defRPr kumimoji="1" kern="1200">
                <a:solidFill>
                  <a:schemeClr val="dk1"/>
                </a:solidFill>
                <a:latin typeface="+mn-lt"/>
                <a:ea typeface="+mn-ea"/>
                <a:cs typeface="+mn-cs"/>
              </a:defRPr>
            </a:lvl2pPr>
            <a:lvl3pPr marL="914400" algn="l" rtl="0" eaLnBrk="0" fontAlgn="base" hangingPunct="0">
              <a:spcBef>
                <a:spcPct val="0"/>
              </a:spcBef>
              <a:spcAft>
                <a:spcPct val="0"/>
              </a:spcAft>
              <a:defRPr kumimoji="1" kern="1200">
                <a:solidFill>
                  <a:schemeClr val="dk1"/>
                </a:solidFill>
                <a:latin typeface="+mn-lt"/>
                <a:ea typeface="+mn-ea"/>
                <a:cs typeface="+mn-cs"/>
              </a:defRPr>
            </a:lvl3pPr>
            <a:lvl4pPr marL="1371600" algn="l" rtl="0" eaLnBrk="0" fontAlgn="base" hangingPunct="0">
              <a:spcBef>
                <a:spcPct val="0"/>
              </a:spcBef>
              <a:spcAft>
                <a:spcPct val="0"/>
              </a:spcAft>
              <a:defRPr kumimoji="1" kern="1200">
                <a:solidFill>
                  <a:schemeClr val="dk1"/>
                </a:solidFill>
                <a:latin typeface="+mn-lt"/>
                <a:ea typeface="+mn-ea"/>
                <a:cs typeface="+mn-cs"/>
              </a:defRPr>
            </a:lvl4pPr>
            <a:lvl5pPr marL="1828800" algn="l" rtl="0" eaLnBrk="0" fontAlgn="base" hangingPunct="0">
              <a:spcBef>
                <a:spcPct val="0"/>
              </a:spcBef>
              <a:spcAft>
                <a:spcPct val="0"/>
              </a:spcAft>
              <a:defRPr kumimoji="1" kern="1200">
                <a:solidFill>
                  <a:schemeClr val="dk1"/>
                </a:solidFill>
                <a:latin typeface="+mn-lt"/>
                <a:ea typeface="+mn-ea"/>
                <a:cs typeface="+mn-cs"/>
              </a:defRPr>
            </a:lvl5pPr>
            <a:lvl6pPr marL="2286000" algn="l" defTabSz="914400" rtl="0" eaLnBrk="1" latinLnBrk="0" hangingPunct="1">
              <a:defRPr kumimoji="1" kern="1200">
                <a:solidFill>
                  <a:schemeClr val="dk1"/>
                </a:solidFill>
                <a:latin typeface="+mn-lt"/>
                <a:ea typeface="+mn-ea"/>
                <a:cs typeface="+mn-cs"/>
              </a:defRPr>
            </a:lvl6pPr>
            <a:lvl7pPr marL="2743200" algn="l" defTabSz="914400" rtl="0" eaLnBrk="1" latinLnBrk="0" hangingPunct="1">
              <a:defRPr kumimoji="1" kern="1200">
                <a:solidFill>
                  <a:schemeClr val="dk1"/>
                </a:solidFill>
                <a:latin typeface="+mn-lt"/>
                <a:ea typeface="+mn-ea"/>
                <a:cs typeface="+mn-cs"/>
              </a:defRPr>
            </a:lvl7pPr>
            <a:lvl8pPr marL="3200400" algn="l" defTabSz="914400" rtl="0" eaLnBrk="1" latinLnBrk="0" hangingPunct="1">
              <a:defRPr kumimoji="1" kern="1200">
                <a:solidFill>
                  <a:schemeClr val="dk1"/>
                </a:solidFill>
                <a:latin typeface="+mn-lt"/>
                <a:ea typeface="+mn-ea"/>
                <a:cs typeface="+mn-cs"/>
              </a:defRPr>
            </a:lvl8pPr>
            <a:lvl9pPr marL="3657600" algn="l" defTabSz="914400" rtl="0" eaLnBrk="1" latinLnBrk="0" hangingPunct="1">
              <a:defRPr kumimoji="1" kern="1200">
                <a:solidFill>
                  <a:schemeClr val="dk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 </a:t>
            </a:r>
            <a:r>
              <a:rPr lang="ja-JP" altLang="en-US" sz="1800" dirty="0">
                <a:latin typeface="Meiryo UI" panose="020B0604030504040204" pitchFamily="50" charset="-128"/>
                <a:ea typeface="Meiryo UI" panose="020B0604030504040204" pitchFamily="50" charset="-128"/>
              </a:rPr>
              <a:t>代理店ＭＳ１</a:t>
            </a:r>
            <a:endParaRPr lang="en-US" altLang="ja-JP" sz="1800" dirty="0">
              <a:latin typeface="Meiryo UI" panose="020B0604030504040204" pitchFamily="50" charset="-128"/>
              <a:ea typeface="Meiryo UI" panose="020B0604030504040204" pitchFamily="50" charset="-128"/>
            </a:endParaRPr>
          </a:p>
        </p:txBody>
      </p:sp>
      <p:sp>
        <p:nvSpPr>
          <p:cNvPr id="24" name="テキスト ボックス 23"/>
          <p:cNvSpPr txBox="1"/>
          <p:nvPr/>
        </p:nvSpPr>
        <p:spPr>
          <a:xfrm>
            <a:off x="8415154" y="6587686"/>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20</a:t>
            </a:r>
            <a:endParaRPr kumimoji="1" lang="ja-JP" altLang="en-US" sz="1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57555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正方形/長方形 3"/>
          <p:cNvSpPr/>
          <p:nvPr/>
        </p:nvSpPr>
        <p:spPr>
          <a:xfrm>
            <a:off x="212272" y="641766"/>
            <a:ext cx="8752107" cy="5928432"/>
          </a:xfrm>
          <a:prstGeom prst="rect">
            <a:avLst/>
          </a:prstGeom>
          <a:solidFill>
            <a:srgbClr val="FFFFCC"/>
          </a:solid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t"/>
            <a:r>
              <a:rPr lang="ja-JP" altLang="ja-JP" b="1" dirty="0"/>
              <a:t>収</a:t>
            </a:r>
            <a:endParaRPr lang="ja-JP" altLang="ja-JP" dirty="0"/>
          </a:p>
        </p:txBody>
      </p:sp>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0" y="78179"/>
            <a:ext cx="8425546" cy="2031325"/>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３．保険料収納管理（１）保険料収納管理・代理店の役割</a:t>
            </a:r>
            <a:endParaRPr lang="en-US" altLang="ja-JP" sz="1800" dirty="0">
              <a:latin typeface="Meiryo UI" panose="020B0604030504040204" pitchFamily="50" charset="-128"/>
              <a:ea typeface="Meiryo UI" panose="020B0604030504040204" pitchFamily="50" charset="-128"/>
            </a:endParaRPr>
          </a:p>
          <a:p>
            <a:endParaRPr lang="en-US" altLang="ja-JP" sz="1800" dirty="0">
              <a:latin typeface="Meiryo UI" panose="020B0604030504040204" pitchFamily="50" charset="-128"/>
              <a:ea typeface="Meiryo UI" panose="020B0604030504040204" pitchFamily="50" charset="-128"/>
            </a:endParaRPr>
          </a:p>
          <a:p>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195941" y="767440"/>
            <a:ext cx="8082646" cy="553998"/>
          </a:xfrm>
          <a:prstGeom prst="rect">
            <a:avLst/>
          </a:prstGeom>
          <a:noFill/>
        </p:spPr>
        <p:txBody>
          <a:bodyPr wrap="square" rtlCol="0">
            <a:spAutoFit/>
          </a:bodyPr>
          <a:lstStyle/>
          <a:p>
            <a:r>
              <a:rPr kumimoji="1" lang="ja-JP" altLang="en-US" sz="3000" b="1" dirty="0">
                <a:latin typeface="Meiryo UI" panose="020B0604030504040204" pitchFamily="50" charset="-128"/>
                <a:ea typeface="Meiryo UI" panose="020B0604030504040204" pitchFamily="50" charset="-128"/>
              </a:rPr>
              <a:t>（１）保険料収納管理とは</a:t>
            </a:r>
          </a:p>
        </p:txBody>
      </p:sp>
      <p:sp>
        <p:nvSpPr>
          <p:cNvPr id="6" name="テキスト ボックス 5"/>
          <p:cNvSpPr txBox="1"/>
          <p:nvPr/>
        </p:nvSpPr>
        <p:spPr>
          <a:xfrm>
            <a:off x="620483" y="1355264"/>
            <a:ext cx="8196946" cy="954107"/>
          </a:xfrm>
          <a:prstGeom prst="rect">
            <a:avLst/>
          </a:prstGeom>
          <a:noFill/>
        </p:spPr>
        <p:txBody>
          <a:bodyPr wrap="square" rtlCol="0">
            <a:spAutoFit/>
          </a:bodyPr>
          <a:lstStyle/>
          <a:p>
            <a:r>
              <a:rPr kumimoji="1" lang="ja-JP" altLang="en-US" sz="2800" dirty="0">
                <a:latin typeface="Meiryo UI" panose="020B0604030504040204" pitchFamily="50" charset="-128"/>
                <a:ea typeface="Meiryo UI" panose="020B0604030504040204" pitchFamily="50" charset="-128"/>
              </a:rPr>
              <a:t>払込方法別の決められた</a:t>
            </a:r>
            <a:r>
              <a:rPr kumimoji="1" lang="ja-JP" altLang="en-US" sz="2800" b="1" dirty="0">
                <a:solidFill>
                  <a:srgbClr val="FF3399"/>
                </a:solidFill>
                <a:latin typeface="Meiryo UI" panose="020B0604030504040204" pitchFamily="50" charset="-128"/>
                <a:ea typeface="Meiryo UI" panose="020B0604030504040204" pitchFamily="50" charset="-128"/>
              </a:rPr>
              <a:t>期日</a:t>
            </a:r>
            <a:r>
              <a:rPr kumimoji="1" lang="ja-JP" altLang="en-US" sz="2800" dirty="0">
                <a:latin typeface="Meiryo UI" panose="020B0604030504040204" pitchFamily="50" charset="-128"/>
                <a:ea typeface="Meiryo UI" panose="020B0604030504040204" pitchFamily="50" charset="-128"/>
              </a:rPr>
              <a:t>までに、</a:t>
            </a:r>
            <a:r>
              <a:rPr kumimoji="1" lang="ja-JP" altLang="en-US" sz="2800" b="1" dirty="0">
                <a:solidFill>
                  <a:srgbClr val="FF3399"/>
                </a:solidFill>
                <a:latin typeface="Meiryo UI" panose="020B0604030504040204" pitchFamily="50" charset="-128"/>
                <a:ea typeface="Meiryo UI" panose="020B0604030504040204" pitchFamily="50" charset="-128"/>
              </a:rPr>
              <a:t>保険料が払い込まれていることを管理</a:t>
            </a:r>
            <a:r>
              <a:rPr kumimoji="1" lang="ja-JP" altLang="en-US" sz="2800" dirty="0">
                <a:latin typeface="Meiryo UI" panose="020B0604030504040204" pitchFamily="50" charset="-128"/>
                <a:ea typeface="Meiryo UI" panose="020B0604030504040204" pitchFamily="50" charset="-128"/>
              </a:rPr>
              <a:t>すること</a:t>
            </a:r>
          </a:p>
        </p:txBody>
      </p:sp>
      <p:sp>
        <p:nvSpPr>
          <p:cNvPr id="8" name="正方形/長方形 7"/>
          <p:cNvSpPr/>
          <p:nvPr/>
        </p:nvSpPr>
        <p:spPr>
          <a:xfrm>
            <a:off x="620484" y="2824846"/>
            <a:ext cx="7935686" cy="3461656"/>
          </a:xfrm>
          <a:prstGeom prst="rect">
            <a:avLst/>
          </a:prstGeom>
          <a:noFill/>
          <a:ln w="34925">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2130875" y="2475926"/>
            <a:ext cx="4914900" cy="744072"/>
          </a:xfrm>
          <a:prstGeom prst="rect">
            <a:avLst/>
          </a:prstGeom>
          <a:solidFill>
            <a:srgbClr val="99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dirty="0"/>
          </a:p>
          <a:p>
            <a:pPr algn="ctr"/>
            <a:endParaRPr kumimoji="1" lang="ja-JP" altLang="en-US" dirty="0"/>
          </a:p>
        </p:txBody>
      </p:sp>
      <p:sp>
        <p:nvSpPr>
          <p:cNvPr id="10" name="テキスト ボックス 9"/>
          <p:cNvSpPr txBox="1"/>
          <p:nvPr/>
        </p:nvSpPr>
        <p:spPr>
          <a:xfrm>
            <a:off x="3282047" y="2559663"/>
            <a:ext cx="3984168" cy="584775"/>
          </a:xfrm>
          <a:prstGeom prst="rect">
            <a:avLst/>
          </a:prstGeom>
          <a:noFill/>
        </p:spPr>
        <p:txBody>
          <a:bodyPr wrap="square" rtlCol="0">
            <a:spAutoFit/>
          </a:bodyPr>
          <a:lstStyle/>
          <a:p>
            <a:r>
              <a:rPr lang="ja-JP" altLang="en-US" sz="3200" b="1" dirty="0">
                <a:latin typeface="Meiryo UI" panose="020B0604030504040204" pitchFamily="50" charset="-128"/>
                <a:ea typeface="Meiryo UI" panose="020B0604030504040204" pitchFamily="50" charset="-128"/>
              </a:rPr>
              <a:t>代理店の役割</a:t>
            </a:r>
            <a:endParaRPr kumimoji="1" lang="ja-JP" altLang="en-US" sz="3200" b="1" dirty="0">
              <a:latin typeface="Meiryo UI" panose="020B0604030504040204" pitchFamily="50" charset="-128"/>
              <a:ea typeface="Meiryo UI" panose="020B0604030504040204" pitchFamily="50" charset="-128"/>
            </a:endParaRPr>
          </a:p>
        </p:txBody>
      </p:sp>
      <p:pic>
        <p:nvPicPr>
          <p:cNvPr id="11" name="Picture 6" descr="パソコンを操作している事務の女性のイラスト"/>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19905" y="2374687"/>
            <a:ext cx="904834" cy="90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テキスト ボックス 11"/>
          <p:cNvSpPr txBox="1"/>
          <p:nvPr/>
        </p:nvSpPr>
        <p:spPr>
          <a:xfrm>
            <a:off x="793327" y="3461654"/>
            <a:ext cx="7681198" cy="3108543"/>
          </a:xfrm>
          <a:prstGeom prst="rect">
            <a:avLst/>
          </a:prstGeom>
          <a:noFill/>
        </p:spPr>
        <p:txBody>
          <a:bodyPr wrap="square" rtlCol="0">
            <a:spAutoFit/>
          </a:bodyPr>
          <a:lstStyle/>
          <a:p>
            <a:r>
              <a:rPr lang="ja-JP" altLang="en-US" sz="2800" dirty="0">
                <a:latin typeface="Meiryo UI" panose="020B0604030504040204" pitchFamily="50" charset="-128"/>
                <a:ea typeface="Meiryo UI" panose="020B0604030504040204" pitchFamily="50" charset="-128"/>
              </a:rPr>
              <a:t>★対応が必要なお客さまに対して、</a:t>
            </a:r>
            <a:r>
              <a:rPr lang="ja-JP" altLang="en-US" sz="2800" b="1" dirty="0">
                <a:solidFill>
                  <a:srgbClr val="FF0000"/>
                </a:solidFill>
                <a:latin typeface="Meiryo UI" panose="020B0604030504040204" pitchFamily="50" charset="-128"/>
                <a:ea typeface="Meiryo UI" panose="020B0604030504040204" pitchFamily="50" charset="-128"/>
              </a:rPr>
              <a:t>迅速</a:t>
            </a:r>
            <a:r>
              <a:rPr lang="ja-JP" altLang="en-US" sz="2800" dirty="0">
                <a:latin typeface="Meiryo UI" panose="020B0604030504040204" pitchFamily="50" charset="-128"/>
                <a:ea typeface="Meiryo UI" panose="020B0604030504040204" pitchFamily="50" charset="-128"/>
              </a:rPr>
              <a:t>に、</a:t>
            </a:r>
            <a:r>
              <a:rPr lang="ja-JP" altLang="en-US" sz="2800" b="1" dirty="0">
                <a:solidFill>
                  <a:srgbClr val="FF0000"/>
                </a:solidFill>
                <a:latin typeface="Meiryo UI" panose="020B0604030504040204" pitchFamily="50" charset="-128"/>
                <a:ea typeface="Meiryo UI" panose="020B0604030504040204" pitchFamily="50" charset="-128"/>
              </a:rPr>
              <a:t>正確</a:t>
            </a:r>
            <a:r>
              <a:rPr lang="ja-JP" altLang="en-US" sz="2800" dirty="0">
                <a:latin typeface="Meiryo UI" panose="020B0604030504040204" pitchFamily="50" charset="-128"/>
                <a:ea typeface="Meiryo UI" panose="020B0604030504040204" pitchFamily="50" charset="-128"/>
              </a:rPr>
              <a:t>に</a:t>
            </a:r>
            <a:endParaRPr lang="en-US" altLang="ja-JP" sz="2800" dirty="0">
              <a:latin typeface="Meiryo UI" panose="020B0604030504040204" pitchFamily="50" charset="-128"/>
              <a:ea typeface="Meiryo UI" panose="020B0604030504040204" pitchFamily="50" charset="-128"/>
            </a:endParaRPr>
          </a:p>
          <a:p>
            <a:r>
              <a:rPr lang="ja-JP" altLang="en-US" sz="2800" dirty="0">
                <a:latin typeface="Meiryo UI" panose="020B0604030504040204" pitchFamily="50" charset="-128"/>
                <a:ea typeface="Meiryo UI" panose="020B0604030504040204" pitchFamily="50" charset="-128"/>
              </a:rPr>
              <a:t> 　</a:t>
            </a:r>
            <a:r>
              <a:rPr lang="ja-JP" altLang="en-US" sz="2800" b="1" dirty="0">
                <a:solidFill>
                  <a:srgbClr val="FF0000"/>
                </a:solidFill>
                <a:latin typeface="Meiryo UI" panose="020B0604030504040204" pitchFamily="50" charset="-128"/>
                <a:ea typeface="Meiryo UI" panose="020B0604030504040204" pitchFamily="50" charset="-128"/>
              </a:rPr>
              <a:t>確実</a:t>
            </a:r>
            <a:r>
              <a:rPr lang="ja-JP" altLang="en-US" sz="2800" dirty="0">
                <a:latin typeface="Meiryo UI" panose="020B0604030504040204" pitchFamily="50" charset="-128"/>
                <a:ea typeface="Meiryo UI" panose="020B0604030504040204" pitchFamily="50" charset="-128"/>
              </a:rPr>
              <a:t>な対応を行う。</a:t>
            </a:r>
            <a:endParaRPr lang="en-US" altLang="ja-JP" sz="2800" dirty="0">
              <a:latin typeface="Meiryo UI" panose="020B0604030504040204" pitchFamily="50" charset="-128"/>
              <a:ea typeface="Meiryo UI" panose="020B0604030504040204" pitchFamily="50" charset="-128"/>
            </a:endParaRPr>
          </a:p>
          <a:p>
            <a:endParaRPr kumimoji="1" lang="en-US" altLang="ja-JP" sz="2800" dirty="0">
              <a:latin typeface="Meiryo UI" panose="020B0604030504040204" pitchFamily="50" charset="-128"/>
              <a:ea typeface="Meiryo UI" panose="020B0604030504040204" pitchFamily="50" charset="-128"/>
            </a:endParaRPr>
          </a:p>
          <a:p>
            <a:r>
              <a:rPr lang="ja-JP" altLang="en-US" sz="2800" dirty="0">
                <a:latin typeface="Meiryo UI" panose="020B0604030504040204" pitchFamily="50" charset="-128"/>
                <a:ea typeface="Meiryo UI" panose="020B0604030504040204" pitchFamily="50" charset="-128"/>
              </a:rPr>
              <a:t>★「代理店ＭＳ１トップページ</a:t>
            </a:r>
            <a:r>
              <a:rPr lang="ja-JP" altLang="en-US" sz="2800" b="1" dirty="0">
                <a:solidFill>
                  <a:srgbClr val="FF0000"/>
                </a:solidFill>
                <a:latin typeface="Meiryo UI" panose="020B0604030504040204" pitchFamily="50" charset="-128"/>
                <a:ea typeface="Meiryo UI" panose="020B0604030504040204" pitchFamily="50" charset="-128"/>
              </a:rPr>
              <a:t>ＴＯＤＯタブを毎日</a:t>
            </a:r>
            <a:endParaRPr lang="en-US" altLang="ja-JP" sz="2800" b="1" dirty="0">
              <a:solidFill>
                <a:srgbClr val="FF0000"/>
              </a:solidFill>
              <a:latin typeface="Meiryo UI" panose="020B0604030504040204" pitchFamily="50" charset="-128"/>
              <a:ea typeface="Meiryo UI" panose="020B0604030504040204" pitchFamily="50" charset="-128"/>
            </a:endParaRPr>
          </a:p>
          <a:p>
            <a:r>
              <a:rPr lang="ja-JP" altLang="en-US" sz="2800" dirty="0">
                <a:solidFill>
                  <a:srgbClr val="FF0000"/>
                </a:solidFill>
                <a:latin typeface="Meiryo UI" panose="020B0604030504040204" pitchFamily="50" charset="-128"/>
                <a:ea typeface="Meiryo UI" panose="020B0604030504040204" pitchFamily="50" charset="-128"/>
              </a:rPr>
              <a:t>　 </a:t>
            </a:r>
            <a:r>
              <a:rPr lang="ja-JP" altLang="en-US" sz="2800" b="1" dirty="0">
                <a:solidFill>
                  <a:srgbClr val="FF0000"/>
                </a:solidFill>
                <a:latin typeface="Meiryo UI" panose="020B0604030504040204" pitchFamily="50" charset="-128"/>
                <a:ea typeface="Meiryo UI" panose="020B0604030504040204" pitchFamily="50" charset="-128"/>
              </a:rPr>
              <a:t>チェックし</a:t>
            </a:r>
            <a:r>
              <a:rPr lang="ja-JP" altLang="en-US" sz="2800" dirty="0">
                <a:latin typeface="Meiryo UI" panose="020B0604030504040204" pitchFamily="50" charset="-128"/>
                <a:ea typeface="Meiryo UI" panose="020B0604030504040204" pitchFamily="50" charset="-128"/>
              </a:rPr>
              <a:t>、「保険料収納管理項目」が表示された</a:t>
            </a:r>
            <a:endParaRPr lang="en-US" altLang="ja-JP" sz="2800" dirty="0">
              <a:latin typeface="Meiryo UI" panose="020B0604030504040204" pitchFamily="50" charset="-128"/>
              <a:ea typeface="Meiryo UI" panose="020B0604030504040204" pitchFamily="50" charset="-128"/>
            </a:endParaRPr>
          </a:p>
          <a:p>
            <a:r>
              <a:rPr lang="ja-JP" altLang="en-US" sz="2800" dirty="0">
                <a:latin typeface="Meiryo UI" panose="020B0604030504040204" pitchFamily="50" charset="-128"/>
                <a:ea typeface="Meiryo UI" panose="020B0604030504040204" pitchFamily="50" charset="-128"/>
              </a:rPr>
              <a:t>　 場合は必ずチェックして、必要な対応を行う。</a:t>
            </a:r>
            <a:endParaRPr lang="en-US" altLang="ja-JP" sz="2800" dirty="0">
              <a:latin typeface="Meiryo UI" panose="020B0604030504040204" pitchFamily="50" charset="-128"/>
              <a:ea typeface="Meiryo UI" panose="020B0604030504040204" pitchFamily="50" charset="-128"/>
            </a:endParaRPr>
          </a:p>
          <a:p>
            <a:endParaRPr lang="en-US" altLang="ja-JP" sz="2800" dirty="0">
              <a:latin typeface="Meiryo UI" panose="020B0604030504040204" pitchFamily="50" charset="-128"/>
              <a:ea typeface="Meiryo UI" panose="020B0604030504040204" pitchFamily="50" charset="-128"/>
            </a:endParaRPr>
          </a:p>
        </p:txBody>
      </p:sp>
      <p:sp>
        <p:nvSpPr>
          <p:cNvPr id="13" name="テキスト ボックス 12"/>
          <p:cNvSpPr txBox="1"/>
          <p:nvPr/>
        </p:nvSpPr>
        <p:spPr>
          <a:xfrm>
            <a:off x="8415154" y="6587686"/>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21</a:t>
            </a:r>
            <a:endParaRPr kumimoji="1" lang="ja-JP" altLang="en-US" sz="1800" dirty="0">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220431" y="6555582"/>
            <a:ext cx="5282298"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参照マニュアル：代理店実務マニュアル収納管理編　</a:t>
            </a:r>
            <a:r>
              <a:rPr kumimoji="1" lang="en-US" altLang="ja-JP" sz="1400" dirty="0">
                <a:latin typeface="Meiryo UI" panose="020B0604030504040204" pitchFamily="50" charset="-128"/>
                <a:ea typeface="Meiryo UI" panose="020B0604030504040204" pitchFamily="50" charset="-128"/>
              </a:rPr>
              <a:t>Ⅰ-1</a:t>
            </a:r>
            <a:r>
              <a:rPr kumimoji="1" lang="ja-JP" altLang="en-US" sz="1400" dirty="0">
                <a:latin typeface="Meiryo UI" panose="020B0604030504040204" pitchFamily="50" charset="-128"/>
                <a:ea typeface="Meiryo UI" panose="020B0604030504040204" pitchFamily="50" charset="-128"/>
              </a:rPr>
              <a:t>～</a:t>
            </a:r>
          </a:p>
        </p:txBody>
      </p:sp>
    </p:spTree>
    <p:extLst>
      <p:ext uri="{BB962C8B-B14F-4D97-AF65-F5344CB8AC3E}">
        <p14:creationId xmlns:p14="http://schemas.microsoft.com/office/powerpoint/2010/main" val="5156730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D91053D8-836A-475F-B653-6A54F76F89C7}"/>
              </a:ext>
            </a:extLst>
          </p:cNvPr>
          <p:cNvSpPr/>
          <p:nvPr/>
        </p:nvSpPr>
        <p:spPr>
          <a:xfrm>
            <a:off x="4529942" y="4114800"/>
            <a:ext cx="4076700" cy="1389272"/>
          </a:xfrm>
          <a:prstGeom prst="rect">
            <a:avLst/>
          </a:prstGeom>
          <a:noFill/>
          <a:ln w="15875">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0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0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3" name="正方形/長方形 2"/>
          <p:cNvSpPr/>
          <p:nvPr/>
        </p:nvSpPr>
        <p:spPr>
          <a:xfrm>
            <a:off x="0" y="78179"/>
            <a:ext cx="8425546" cy="203132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３．保険料収納管理（２）キャッシュレスの収納管理</a:t>
            </a:r>
            <a:br>
              <a:rPr kumimoji="1"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br>
            <a:endParaRPr kumimoji="1"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endParaRPr kumimoji="1"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endParaRPr kumimoji="1"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endParaRPr kumimoji="1"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 name="正方形/長方形 3"/>
          <p:cNvSpPr/>
          <p:nvPr/>
        </p:nvSpPr>
        <p:spPr>
          <a:xfrm>
            <a:off x="212283" y="609108"/>
            <a:ext cx="8752107" cy="5992585"/>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3200" b="1" i="0" u="none" strike="noStrike" kern="1200" cap="none" spc="0" normalizeH="0" baseline="0" noProof="0" dirty="0">
              <a:ln>
                <a:noFill/>
              </a:ln>
              <a:solidFill>
                <a:srgbClr val="002060"/>
              </a:solidFill>
              <a:effectLst/>
              <a:uLnTx/>
              <a:uFillTx/>
              <a:latin typeface="Meiryo UI" panose="020B0604030504040204" pitchFamily="50" charset="-128"/>
              <a:ea typeface="Meiryo UI" panose="020B0604030504040204" pitchFamily="50" charset="-128"/>
              <a:cs typeface="+mn-cs"/>
            </a:endParaRPr>
          </a:p>
        </p:txBody>
      </p:sp>
      <p:graphicFrame>
        <p:nvGraphicFramePr>
          <p:cNvPr id="6" name="表 5"/>
          <p:cNvGraphicFramePr>
            <a:graphicFrameLocks noGrp="1"/>
          </p:cNvGraphicFramePr>
          <p:nvPr>
            <p:extLst>
              <p:ext uri="{D42A27DB-BD31-4B8C-83A1-F6EECF244321}">
                <p14:modId xmlns:p14="http://schemas.microsoft.com/office/powerpoint/2010/main" val="571915481"/>
              </p:ext>
            </p:extLst>
          </p:nvPr>
        </p:nvGraphicFramePr>
        <p:xfrm>
          <a:off x="250386" y="1292033"/>
          <a:ext cx="4337950" cy="2229313"/>
        </p:xfrm>
        <a:graphic>
          <a:graphicData uri="http://schemas.openxmlformats.org/drawingml/2006/table">
            <a:tbl>
              <a:tblPr firstRow="1" bandRow="1">
                <a:tableStyleId>{5C22544A-7EE6-4342-B048-85BDC9FD1C3A}</a:tableStyleId>
              </a:tblPr>
              <a:tblGrid>
                <a:gridCol w="4337950">
                  <a:extLst>
                    <a:ext uri="{9D8B030D-6E8A-4147-A177-3AD203B41FA5}">
                      <a16:colId xmlns:a16="http://schemas.microsoft.com/office/drawing/2014/main" val="20000"/>
                    </a:ext>
                  </a:extLst>
                </a:gridCol>
              </a:tblGrid>
              <a:tr h="424597">
                <a:tc>
                  <a:txBody>
                    <a:bodyPr/>
                    <a:lstStyle/>
                    <a:p>
                      <a:pPr algn="ctr"/>
                      <a:r>
                        <a:rPr kumimoji="1" lang="ja-JP" altLang="en-US" sz="1800" dirty="0"/>
                        <a:t>口座振替</a:t>
                      </a:r>
                    </a:p>
                  </a:txBody>
                  <a:tcPr marT="45714" marB="45714">
                    <a:solidFill>
                      <a:srgbClr val="0066FF"/>
                    </a:solidFill>
                  </a:tcPr>
                </a:tc>
                <a:extLst>
                  <a:ext uri="{0D108BD9-81ED-4DB2-BD59-A6C34878D82A}">
                    <a16:rowId xmlns:a16="http://schemas.microsoft.com/office/drawing/2014/main" val="10000"/>
                  </a:ext>
                </a:extLst>
              </a:tr>
              <a:tr h="1804716">
                <a:tc>
                  <a:txBody>
                    <a:bodyPr/>
                    <a:lstStyle/>
                    <a:p>
                      <a:r>
                        <a:rPr kumimoji="1" lang="ja-JP" altLang="en-US" sz="12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口座</a:t>
                      </a:r>
                      <a:r>
                        <a:rPr kumimoji="1" lang="ja-JP" altLang="en-US" sz="1400" dirty="0">
                          <a:solidFill>
                            <a:schemeClr val="tx1"/>
                          </a:solidFill>
                          <a:latin typeface="Meiryo UI" panose="020B0604030504040204" pitchFamily="50" charset="-128"/>
                          <a:ea typeface="Meiryo UI" panose="020B0604030504040204" pitchFamily="50" charset="-128"/>
                        </a:rPr>
                        <a:t>情報</a:t>
                      </a:r>
                      <a:r>
                        <a:rPr kumimoji="1" lang="ja-JP" altLang="en-US" sz="1400" dirty="0">
                          <a:latin typeface="Meiryo UI" panose="020B0604030504040204" pitchFamily="50" charset="-128"/>
                          <a:ea typeface="Meiryo UI" panose="020B0604030504040204" pitchFamily="50" charset="-128"/>
                        </a:rPr>
                        <a:t>の登録状況、保険申込書の計上状況の管理</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・口座振替依頼書の不備の管理</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・口座振替不能契約の管理</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a:t>
                      </a:r>
                      <a:r>
                        <a:rPr kumimoji="1" lang="ja-JP" altLang="en-US" sz="1400" dirty="0">
                          <a:solidFill>
                            <a:srgbClr val="FF0000"/>
                          </a:solidFill>
                          <a:latin typeface="Meiryo UI" panose="020B0604030504040204" pitchFamily="50" charset="-128"/>
                          <a:ea typeface="Meiryo UI" panose="020B0604030504040204" pitchFamily="50" charset="-128"/>
                        </a:rPr>
                        <a:t>「保険料お払込みのお願い（解除予告通知兼払込票」作成契約の管理</a:t>
                      </a:r>
                      <a:endParaRPr kumimoji="1" lang="en-US" altLang="ja-JP" sz="1400" dirty="0">
                        <a:solidFill>
                          <a:srgbClr val="FF0000"/>
                        </a:solidFill>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・「保険料お払込みのお願い（解除予告なし払込票）」作成契約の管理</a:t>
                      </a:r>
                      <a:endParaRPr kumimoji="1" lang="en-US" altLang="ja-JP" sz="1400" dirty="0">
                        <a:latin typeface="Meiryo UI" panose="020B0604030504040204" pitchFamily="50" charset="-128"/>
                        <a:ea typeface="Meiryo UI" panose="020B0604030504040204" pitchFamily="50" charset="-128"/>
                      </a:endParaRPr>
                    </a:p>
                    <a:p>
                      <a:endParaRPr kumimoji="1" lang="ja-JP" altLang="en-US" sz="1200" dirty="0">
                        <a:latin typeface="Meiryo UI" panose="020B0604030504040204" pitchFamily="50" charset="-128"/>
                        <a:ea typeface="Meiryo UI" panose="020B0604030504040204" pitchFamily="50" charset="-128"/>
                      </a:endParaRPr>
                    </a:p>
                  </a:txBody>
                  <a:tcPr marT="45714" marB="45714"/>
                </a:tc>
                <a:extLst>
                  <a:ext uri="{0D108BD9-81ED-4DB2-BD59-A6C34878D82A}">
                    <a16:rowId xmlns:a16="http://schemas.microsoft.com/office/drawing/2014/main" val="10001"/>
                  </a:ext>
                </a:extLst>
              </a:tr>
            </a:tbl>
          </a:graphicData>
        </a:graphic>
      </p:graphicFrame>
      <p:graphicFrame>
        <p:nvGraphicFramePr>
          <p:cNvPr id="7" name="表 6"/>
          <p:cNvGraphicFramePr>
            <a:graphicFrameLocks noGrp="1"/>
          </p:cNvGraphicFramePr>
          <p:nvPr/>
        </p:nvGraphicFramePr>
        <p:xfrm>
          <a:off x="4744363" y="1475642"/>
          <a:ext cx="4064000" cy="2042136"/>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tblGrid>
              <a:tr h="356490">
                <a:tc>
                  <a:txBody>
                    <a:bodyPr/>
                    <a:lstStyle/>
                    <a:p>
                      <a:pPr algn="ctr"/>
                      <a:r>
                        <a:rPr kumimoji="1" lang="ja-JP" altLang="en-US" sz="1800" dirty="0"/>
                        <a:t>クレジットカード払（登録方式）</a:t>
                      </a:r>
                    </a:p>
                  </a:txBody>
                  <a:tcPr marT="45714" marB="45714">
                    <a:solidFill>
                      <a:srgbClr val="0066FF"/>
                    </a:solidFill>
                  </a:tcPr>
                </a:tc>
                <a:extLst>
                  <a:ext uri="{0D108BD9-81ED-4DB2-BD59-A6C34878D82A}">
                    <a16:rowId xmlns:a16="http://schemas.microsoft.com/office/drawing/2014/main" val="10000"/>
                  </a:ext>
                </a:extLst>
              </a:tr>
              <a:tr h="1515231">
                <a:tc>
                  <a:txBody>
                    <a:bodyPr/>
                    <a:lstStyle/>
                    <a:p>
                      <a:r>
                        <a:rPr kumimoji="1" lang="ja-JP" altLang="en-US" sz="1400" dirty="0">
                          <a:latin typeface="Meiryo UI" panose="020B0604030504040204" pitchFamily="50" charset="-128"/>
                          <a:ea typeface="Meiryo UI" panose="020B0604030504040204" pitchFamily="50" charset="-128"/>
                        </a:rPr>
                        <a:t>・保険申込書の計上状況の管理</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・クレジットカード情報の登録状況の管理</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a:t>
                      </a:r>
                      <a:r>
                        <a:rPr kumimoji="1" lang="ja-JP" altLang="en-US" sz="1400" dirty="0">
                          <a:solidFill>
                            <a:srgbClr val="FF0000"/>
                          </a:solidFill>
                          <a:latin typeface="Meiryo UI" panose="020B0604030504040204" pitchFamily="50" charset="-128"/>
                          <a:ea typeface="Meiryo UI" panose="020B0604030504040204" pitchFamily="50" charset="-128"/>
                        </a:rPr>
                        <a:t>「保険料お払込みのお願い（解除予告通知兼払込票）」作成契約の管理</a:t>
                      </a:r>
                      <a:endParaRPr kumimoji="1" lang="en-US" altLang="ja-JP" sz="1400" dirty="0">
                        <a:solidFill>
                          <a:srgbClr val="FF0000"/>
                        </a:solidFill>
                        <a:latin typeface="Meiryo UI" panose="020B0604030504040204" pitchFamily="50" charset="-128"/>
                        <a:ea typeface="Meiryo UI" panose="020B0604030504040204" pitchFamily="50" charset="-128"/>
                      </a:endParaRPr>
                    </a:p>
                    <a:p>
                      <a:endParaRPr kumimoji="1" lang="en-US" altLang="ja-JP" sz="1200" dirty="0">
                        <a:latin typeface="Meiryo UI" panose="020B0604030504040204" pitchFamily="50" charset="-128"/>
                        <a:ea typeface="Meiryo UI" panose="020B0604030504040204" pitchFamily="50" charset="-128"/>
                      </a:endParaRPr>
                    </a:p>
                    <a:p>
                      <a:endParaRPr kumimoji="1" lang="en-US" altLang="ja-JP" sz="1200" dirty="0">
                        <a:latin typeface="Meiryo UI" panose="020B0604030504040204" pitchFamily="50" charset="-128"/>
                        <a:ea typeface="Meiryo UI" panose="020B0604030504040204" pitchFamily="50" charset="-128"/>
                      </a:endParaRPr>
                    </a:p>
                    <a:p>
                      <a:endParaRPr kumimoji="1" lang="en-US" altLang="ja-JP" sz="1200" dirty="0">
                        <a:latin typeface="Meiryo UI" panose="020B0604030504040204" pitchFamily="50" charset="-128"/>
                        <a:ea typeface="Meiryo UI" panose="020B0604030504040204" pitchFamily="50" charset="-128"/>
                      </a:endParaRPr>
                    </a:p>
                    <a:p>
                      <a:endParaRPr kumimoji="1" lang="ja-JP" altLang="en-US" sz="1200" dirty="0"/>
                    </a:p>
                  </a:txBody>
                  <a:tcPr marT="45714" marB="45714"/>
                </a:tc>
                <a:extLst>
                  <a:ext uri="{0D108BD9-81ED-4DB2-BD59-A6C34878D82A}">
                    <a16:rowId xmlns:a16="http://schemas.microsoft.com/office/drawing/2014/main" val="10001"/>
                  </a:ext>
                </a:extLst>
              </a:tr>
            </a:tbl>
          </a:graphicData>
        </a:graphic>
      </p:graphicFrame>
      <p:graphicFrame>
        <p:nvGraphicFramePr>
          <p:cNvPr id="8" name="表 7"/>
          <p:cNvGraphicFramePr>
            <a:graphicFrameLocks noGrp="1"/>
          </p:cNvGraphicFramePr>
          <p:nvPr/>
        </p:nvGraphicFramePr>
        <p:xfrm>
          <a:off x="308779" y="3785017"/>
          <a:ext cx="4221163" cy="1465228"/>
        </p:xfrm>
        <a:graphic>
          <a:graphicData uri="http://schemas.openxmlformats.org/drawingml/2006/table">
            <a:tbl>
              <a:tblPr firstRow="1" bandRow="1">
                <a:tableStyleId>{5C22544A-7EE6-4342-B048-85BDC9FD1C3A}</a:tableStyleId>
              </a:tblPr>
              <a:tblGrid>
                <a:gridCol w="4221163">
                  <a:extLst>
                    <a:ext uri="{9D8B030D-6E8A-4147-A177-3AD203B41FA5}">
                      <a16:colId xmlns:a16="http://schemas.microsoft.com/office/drawing/2014/main" val="20000"/>
                    </a:ext>
                  </a:extLst>
                </a:gridCol>
              </a:tblGrid>
              <a:tr h="367948">
                <a:tc>
                  <a:txBody>
                    <a:bodyPr/>
                    <a:lstStyle/>
                    <a:p>
                      <a:pPr algn="ctr"/>
                      <a:r>
                        <a:rPr kumimoji="1" lang="ja-JP" altLang="en-US" dirty="0"/>
                        <a:t>払込票払</a:t>
                      </a:r>
                    </a:p>
                  </a:txBody>
                  <a:tcPr marL="91447" marR="91447">
                    <a:solidFill>
                      <a:srgbClr val="0066FF"/>
                    </a:solidFill>
                  </a:tcPr>
                </a:tc>
                <a:extLst>
                  <a:ext uri="{0D108BD9-81ED-4DB2-BD59-A6C34878D82A}">
                    <a16:rowId xmlns:a16="http://schemas.microsoft.com/office/drawing/2014/main" val="10000"/>
                  </a:ext>
                </a:extLst>
              </a:tr>
              <a:tr h="10558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払込票による払込手続状況の管理</a:t>
                      </a:r>
                      <a:endPar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「保険料お払込みのお願い（解除予告通知兼払込票）」作成契約の管理</a:t>
                      </a:r>
                      <a:endParaRPr kumimoji="1" lang="en-US" altLang="ja-JP"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1447" marR="91447"/>
                </a:tc>
                <a:extLst>
                  <a:ext uri="{0D108BD9-81ED-4DB2-BD59-A6C34878D82A}">
                    <a16:rowId xmlns:a16="http://schemas.microsoft.com/office/drawing/2014/main" val="10001"/>
                  </a:ext>
                </a:extLst>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369907424"/>
              </p:ext>
            </p:extLst>
          </p:nvPr>
        </p:nvGraphicFramePr>
        <p:xfrm>
          <a:off x="4708816" y="3572740"/>
          <a:ext cx="4076700" cy="1759150"/>
        </p:xfrm>
        <a:graphic>
          <a:graphicData uri="http://schemas.openxmlformats.org/drawingml/2006/table">
            <a:tbl>
              <a:tblPr firstRow="1" bandRow="1">
                <a:tableStyleId>{5C22544A-7EE6-4342-B048-85BDC9FD1C3A}</a:tableStyleId>
              </a:tblPr>
              <a:tblGrid>
                <a:gridCol w="4076700">
                  <a:extLst>
                    <a:ext uri="{9D8B030D-6E8A-4147-A177-3AD203B41FA5}">
                      <a16:colId xmlns:a16="http://schemas.microsoft.com/office/drawing/2014/main" val="20000"/>
                    </a:ext>
                  </a:extLst>
                </a:gridCol>
              </a:tblGrid>
              <a:tr h="379612">
                <a:tc>
                  <a:txBody>
                    <a:bodyPr/>
                    <a:lstStyle/>
                    <a:p>
                      <a:pPr algn="ctr"/>
                      <a:r>
                        <a:rPr kumimoji="1" lang="ja-JP" altLang="en-US" dirty="0"/>
                        <a:t>請求書払</a:t>
                      </a:r>
                    </a:p>
                  </a:txBody>
                  <a:tcPr>
                    <a:solidFill>
                      <a:srgbClr val="0066FF"/>
                    </a:solidFill>
                  </a:tcPr>
                </a:tc>
                <a:extLst>
                  <a:ext uri="{0D108BD9-81ED-4DB2-BD59-A6C34878D82A}">
                    <a16:rowId xmlns:a16="http://schemas.microsoft.com/office/drawing/2014/main" val="10000"/>
                  </a:ext>
                </a:extLst>
              </a:tr>
              <a:tr h="13795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・請求書データ作成状況の管理</a:t>
                      </a:r>
                      <a:endPar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・請求書による入金状況の管理</a:t>
                      </a:r>
                      <a:endPar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・入金額不一致契約の管理</a:t>
                      </a:r>
                      <a:endPar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「保険料お払込みのお願い（解除予告通知ハガキ）」作成契約の管理</a:t>
                      </a:r>
                    </a:p>
                  </a:txBody>
                  <a:tcPr/>
                </a:tc>
                <a:extLst>
                  <a:ext uri="{0D108BD9-81ED-4DB2-BD59-A6C34878D82A}">
                    <a16:rowId xmlns:a16="http://schemas.microsoft.com/office/drawing/2014/main" val="10001"/>
                  </a:ext>
                </a:extLst>
              </a:tr>
            </a:tbl>
          </a:graphicData>
        </a:graphic>
      </p:graphicFrame>
      <p:sp>
        <p:nvSpPr>
          <p:cNvPr id="10" name="テキスト ボックス 8"/>
          <p:cNvSpPr txBox="1">
            <a:spLocks noChangeArrowheads="1"/>
          </p:cNvSpPr>
          <p:nvPr/>
        </p:nvSpPr>
        <p:spPr bwMode="auto">
          <a:xfrm>
            <a:off x="271812" y="653820"/>
            <a:ext cx="745159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ＭＳ Ｐゴシック" panose="020B0600070205080204" pitchFamily="50" charset="-128"/>
                <a:ea typeface="ＭＳ Ｐゴシック" panose="020B0600070205080204" pitchFamily="50" charset="-128"/>
              </a:defRPr>
            </a:lvl1pPr>
            <a:lvl2pPr marL="742950" indent="-285750">
              <a:spcBef>
                <a:spcPct val="20000"/>
              </a:spcBef>
              <a:buChar char="–"/>
              <a:defRPr kumimoji="1" sz="2800">
                <a:solidFill>
                  <a:schemeClr val="tx1"/>
                </a:solidFill>
                <a:latin typeface="ＭＳ Ｐゴシック" panose="020B0600070205080204" pitchFamily="50" charset="-128"/>
                <a:ea typeface="ＭＳ Ｐゴシック" panose="020B0600070205080204" pitchFamily="50" charset="-128"/>
              </a:defRPr>
            </a:lvl2pPr>
            <a:lvl3pPr marL="1143000" indent="-228600">
              <a:spcBef>
                <a:spcPct val="20000"/>
              </a:spcBef>
              <a:buChar char="•"/>
              <a:defRPr kumimoji="1" sz="2400">
                <a:solidFill>
                  <a:schemeClr val="tx1"/>
                </a:solidFill>
                <a:latin typeface="ＭＳ Ｐゴシック" panose="020B0600070205080204" pitchFamily="50" charset="-128"/>
                <a:ea typeface="ＭＳ Ｐゴシック" panose="020B0600070205080204" pitchFamily="50" charset="-128"/>
              </a:defRPr>
            </a:lvl3pPr>
            <a:lvl4pPr marL="16002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4pPr>
            <a:lvl5pPr marL="20574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500" b="1" i="0" u="none" strike="noStrike" kern="1200" cap="none" spc="0" normalizeH="0" baseline="0" noProof="0" dirty="0">
                <a:ln>
                  <a:noFill/>
                </a:ln>
                <a:solidFill>
                  <a:srgbClr val="FF3399"/>
                </a:solidFill>
                <a:effectLst/>
                <a:uLnTx/>
                <a:uFillTx/>
                <a:latin typeface="Meiryo UI" panose="020B0604030504040204" pitchFamily="50" charset="-128"/>
                <a:ea typeface="Meiryo UI" panose="020B0604030504040204" pitchFamily="50" charset="-128"/>
                <a:cs typeface="+mn-cs"/>
              </a:rPr>
              <a:t>キャッシュレス払込方法別の保険料収納管理</a:t>
            </a:r>
          </a:p>
        </p:txBody>
      </p:sp>
      <p:sp>
        <p:nvSpPr>
          <p:cNvPr id="11" name="テキスト ボックス 4"/>
          <p:cNvSpPr txBox="1">
            <a:spLocks noChangeArrowheads="1"/>
          </p:cNvSpPr>
          <p:nvPr/>
        </p:nvSpPr>
        <p:spPr bwMode="auto">
          <a:xfrm>
            <a:off x="402442" y="5810639"/>
            <a:ext cx="8255000" cy="523220"/>
          </a:xfrm>
          <a:prstGeom prst="rect">
            <a:avLst/>
          </a:prstGeom>
          <a:solidFill>
            <a:schemeClr val="bg1"/>
          </a:solidFill>
          <a:ln w="50800">
            <a:solidFill>
              <a:srgbClr val="FF6600"/>
            </a:solidFill>
            <a:miter lim="800000"/>
            <a:headEnd/>
            <a:tailEnd/>
          </a:ln>
        </p:spPr>
        <p:txBody>
          <a:bodyPr>
            <a:spAutoFit/>
          </a:bodyPr>
          <a:lstStyle>
            <a:lvl1pPr>
              <a:spcBef>
                <a:spcPct val="20000"/>
              </a:spcBef>
              <a:buChar char="•"/>
              <a:defRPr kumimoji="1" sz="3200">
                <a:solidFill>
                  <a:schemeClr val="tx1"/>
                </a:solidFill>
                <a:latin typeface="ＭＳ Ｐゴシック" panose="020B0600070205080204" pitchFamily="50" charset="-128"/>
                <a:ea typeface="ＭＳ Ｐゴシック" panose="020B0600070205080204" pitchFamily="50" charset="-128"/>
              </a:defRPr>
            </a:lvl1pPr>
            <a:lvl2pPr marL="742950" indent="-285750">
              <a:spcBef>
                <a:spcPct val="20000"/>
              </a:spcBef>
              <a:buChar char="–"/>
              <a:defRPr kumimoji="1" sz="2800">
                <a:solidFill>
                  <a:schemeClr val="tx1"/>
                </a:solidFill>
                <a:latin typeface="ＭＳ Ｐゴシック" panose="020B0600070205080204" pitchFamily="50" charset="-128"/>
                <a:ea typeface="ＭＳ Ｐゴシック" panose="020B0600070205080204" pitchFamily="50" charset="-128"/>
              </a:defRPr>
            </a:lvl2pPr>
            <a:lvl3pPr marL="1143000" indent="-228600">
              <a:spcBef>
                <a:spcPct val="20000"/>
              </a:spcBef>
              <a:buChar char="•"/>
              <a:defRPr kumimoji="1" sz="2400">
                <a:solidFill>
                  <a:schemeClr val="tx1"/>
                </a:solidFill>
                <a:latin typeface="ＭＳ Ｐゴシック" panose="020B0600070205080204" pitchFamily="50" charset="-128"/>
                <a:ea typeface="ＭＳ Ｐゴシック" panose="020B0600070205080204" pitchFamily="50" charset="-128"/>
              </a:defRPr>
            </a:lvl3pPr>
            <a:lvl4pPr marL="16002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4pPr>
            <a:lvl5pPr marL="2057400" indent="-228600">
              <a:spcBef>
                <a:spcPct val="20000"/>
              </a:spcBef>
              <a:buChar char="»"/>
              <a:defRPr kumimoji="1" sz="2000">
                <a:solidFill>
                  <a:schemeClr val="tx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ＭＳ Ｐゴシック" panose="020B0600070205080204" pitchFamily="50" charset="-128"/>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代理店ＭＳ１で保険料収納管理を確実に行います。</a:t>
            </a:r>
          </a:p>
        </p:txBody>
      </p:sp>
      <p:sp>
        <p:nvSpPr>
          <p:cNvPr id="12" name="下矢印 11"/>
          <p:cNvSpPr/>
          <p:nvPr/>
        </p:nvSpPr>
        <p:spPr>
          <a:xfrm>
            <a:off x="4008671" y="5384143"/>
            <a:ext cx="1159329" cy="408214"/>
          </a:xfrm>
          <a:prstGeom prst="downArrow">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0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pic>
        <p:nvPicPr>
          <p:cNvPr id="14" name="Picture 6" descr="パソコンを操作している事務の女性のイラスト"/>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41430" y="653820"/>
            <a:ext cx="528286" cy="681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円形吹き出し 14"/>
          <p:cNvSpPr/>
          <p:nvPr/>
        </p:nvSpPr>
        <p:spPr>
          <a:xfrm>
            <a:off x="6237514" y="658636"/>
            <a:ext cx="1795775" cy="746967"/>
          </a:xfrm>
          <a:prstGeom prst="wedgeEllipseCallout">
            <a:avLst>
              <a:gd name="adj1" fmla="val 73017"/>
              <a:gd name="adj2" fmla="val 37624"/>
            </a:avLst>
          </a:prstGeom>
          <a:solidFill>
            <a:schemeClr val="bg1"/>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0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6" name="テキスト ボックス 15"/>
          <p:cNvSpPr txBox="1"/>
          <p:nvPr/>
        </p:nvSpPr>
        <p:spPr>
          <a:xfrm>
            <a:off x="6412034" y="785592"/>
            <a:ext cx="1640038"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どのような管理が必要なのでしょう</a:t>
            </a:r>
            <a:endParaRPr kumimoji="1" lang="ja-JP" altLang="en-US" sz="1600" b="0" i="0" u="none" strike="noStrike" kern="1200" cap="none" spc="0" normalizeH="0" baseline="0" noProof="0" dirty="0">
              <a:ln>
                <a:noFill/>
              </a:ln>
              <a:solidFill>
                <a:prstClr val="black"/>
              </a:solidFill>
              <a:effectLst/>
              <a:uLnTx/>
              <a:uFillTx/>
              <a:latin typeface="Arial" pitchFamily="34" charset="0"/>
              <a:ea typeface="ＭＳ Ｐゴシック" pitchFamily="50" charset="-128"/>
              <a:cs typeface="+mn-cs"/>
            </a:endParaRPr>
          </a:p>
        </p:txBody>
      </p:sp>
      <p:sp>
        <p:nvSpPr>
          <p:cNvPr id="17" name="テキスト ボックス 16"/>
          <p:cNvSpPr txBox="1"/>
          <p:nvPr/>
        </p:nvSpPr>
        <p:spPr>
          <a:xfrm>
            <a:off x="8415154" y="6587686"/>
            <a:ext cx="131816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22</a:t>
            </a:r>
            <a:endPar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448992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212283" y="609109"/>
            <a:ext cx="8752107" cy="5978578"/>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3200" b="1" dirty="0">
              <a:solidFill>
                <a:srgbClr val="002060"/>
              </a:solidFill>
              <a:latin typeface="Meiryo UI" panose="020B0604030504040204" pitchFamily="50" charset="-128"/>
              <a:ea typeface="Meiryo UI" panose="020B0604030504040204" pitchFamily="50" charset="-128"/>
            </a:endParaRPr>
          </a:p>
        </p:txBody>
      </p:sp>
      <p:pic>
        <p:nvPicPr>
          <p:cNvPr id="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t="10596"/>
          <a:stretch>
            <a:fillRect/>
          </a:stretch>
        </p:blipFill>
        <p:spPr bwMode="auto">
          <a:xfrm>
            <a:off x="359723" y="1011405"/>
            <a:ext cx="8452489" cy="4556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角丸四角形 4"/>
          <p:cNvSpPr/>
          <p:nvPr/>
        </p:nvSpPr>
        <p:spPr>
          <a:xfrm>
            <a:off x="1630594" y="1070974"/>
            <a:ext cx="685800" cy="404813"/>
          </a:xfrm>
          <a:prstGeom prst="roundRect">
            <a:avLst/>
          </a:prstGeom>
          <a:noFill/>
          <a:ln w="57150">
            <a:solidFill>
              <a:srgbClr val="FF3399"/>
            </a:solidFill>
          </a:ln>
        </p:spPr>
        <p:style>
          <a:lnRef idx="2">
            <a:schemeClr val="accent6"/>
          </a:lnRef>
          <a:fillRef idx="1">
            <a:schemeClr val="lt1"/>
          </a:fillRef>
          <a:effectRef idx="0">
            <a:schemeClr val="accent6"/>
          </a:effectRef>
          <a:fontRef idx="minor">
            <a:schemeClr val="dk1"/>
          </a:fontRef>
        </p:style>
        <p:txBody>
          <a:bodyPr anchor="ctr"/>
          <a:lstStyle>
            <a:defPPr>
              <a:defRPr lang="ja-JP"/>
            </a:defPPr>
            <a:lvl1pPr algn="l" rtl="0" fontAlgn="base">
              <a:spcBef>
                <a:spcPct val="0"/>
              </a:spcBef>
              <a:spcAft>
                <a:spcPct val="0"/>
              </a:spcAft>
              <a:defRPr kumimoji="1" sz="1000" kern="1200">
                <a:solidFill>
                  <a:schemeClr val="dk1"/>
                </a:solidFill>
                <a:latin typeface="+mn-lt"/>
                <a:ea typeface="+mn-ea"/>
                <a:cs typeface="+mn-cs"/>
              </a:defRPr>
            </a:lvl1pPr>
            <a:lvl2pPr marL="457200" algn="l" rtl="0" fontAlgn="base">
              <a:spcBef>
                <a:spcPct val="0"/>
              </a:spcBef>
              <a:spcAft>
                <a:spcPct val="0"/>
              </a:spcAft>
              <a:defRPr kumimoji="1" sz="1000" kern="1200">
                <a:solidFill>
                  <a:schemeClr val="dk1"/>
                </a:solidFill>
                <a:latin typeface="+mn-lt"/>
                <a:ea typeface="+mn-ea"/>
                <a:cs typeface="+mn-cs"/>
              </a:defRPr>
            </a:lvl2pPr>
            <a:lvl3pPr marL="914400" algn="l" rtl="0" fontAlgn="base">
              <a:spcBef>
                <a:spcPct val="0"/>
              </a:spcBef>
              <a:spcAft>
                <a:spcPct val="0"/>
              </a:spcAft>
              <a:defRPr kumimoji="1" sz="1000" kern="1200">
                <a:solidFill>
                  <a:schemeClr val="dk1"/>
                </a:solidFill>
                <a:latin typeface="+mn-lt"/>
                <a:ea typeface="+mn-ea"/>
                <a:cs typeface="+mn-cs"/>
              </a:defRPr>
            </a:lvl3pPr>
            <a:lvl4pPr marL="1371600" algn="l" rtl="0" fontAlgn="base">
              <a:spcBef>
                <a:spcPct val="0"/>
              </a:spcBef>
              <a:spcAft>
                <a:spcPct val="0"/>
              </a:spcAft>
              <a:defRPr kumimoji="1" sz="1000" kern="1200">
                <a:solidFill>
                  <a:schemeClr val="dk1"/>
                </a:solidFill>
                <a:latin typeface="+mn-lt"/>
                <a:ea typeface="+mn-ea"/>
                <a:cs typeface="+mn-cs"/>
              </a:defRPr>
            </a:lvl4pPr>
            <a:lvl5pPr marL="1828800" algn="l" rtl="0" fontAlgn="base">
              <a:spcBef>
                <a:spcPct val="0"/>
              </a:spcBef>
              <a:spcAft>
                <a:spcPct val="0"/>
              </a:spcAft>
              <a:defRPr kumimoji="1" sz="1000" kern="1200">
                <a:solidFill>
                  <a:schemeClr val="dk1"/>
                </a:solidFill>
                <a:latin typeface="+mn-lt"/>
                <a:ea typeface="+mn-ea"/>
                <a:cs typeface="+mn-cs"/>
              </a:defRPr>
            </a:lvl5pPr>
            <a:lvl6pPr marL="2286000" algn="l" defTabSz="914400" rtl="0" eaLnBrk="1" latinLnBrk="0" hangingPunct="1">
              <a:defRPr kumimoji="1" sz="1000" kern="1200">
                <a:solidFill>
                  <a:schemeClr val="dk1"/>
                </a:solidFill>
                <a:latin typeface="+mn-lt"/>
                <a:ea typeface="+mn-ea"/>
                <a:cs typeface="+mn-cs"/>
              </a:defRPr>
            </a:lvl6pPr>
            <a:lvl7pPr marL="2743200" algn="l" defTabSz="914400" rtl="0" eaLnBrk="1" latinLnBrk="0" hangingPunct="1">
              <a:defRPr kumimoji="1" sz="1000" kern="1200">
                <a:solidFill>
                  <a:schemeClr val="dk1"/>
                </a:solidFill>
                <a:latin typeface="+mn-lt"/>
                <a:ea typeface="+mn-ea"/>
                <a:cs typeface="+mn-cs"/>
              </a:defRPr>
            </a:lvl7pPr>
            <a:lvl8pPr marL="3200400" algn="l" defTabSz="914400" rtl="0" eaLnBrk="1" latinLnBrk="0" hangingPunct="1">
              <a:defRPr kumimoji="1" sz="1000" kern="1200">
                <a:solidFill>
                  <a:schemeClr val="dk1"/>
                </a:solidFill>
                <a:latin typeface="+mn-lt"/>
                <a:ea typeface="+mn-ea"/>
                <a:cs typeface="+mn-cs"/>
              </a:defRPr>
            </a:lvl8pPr>
            <a:lvl9pPr marL="3657600" algn="l" defTabSz="914400" rtl="0" eaLnBrk="1" latinLnBrk="0" hangingPunct="1">
              <a:defRPr kumimoji="1" sz="1000" kern="1200">
                <a:solidFill>
                  <a:schemeClr val="dk1"/>
                </a:solidFill>
                <a:latin typeface="+mn-lt"/>
                <a:ea typeface="+mn-ea"/>
                <a:cs typeface="+mn-cs"/>
              </a:defRPr>
            </a:lvl9pPr>
          </a:lstStyle>
          <a:p>
            <a:pPr algn="ctr">
              <a:defRPr/>
            </a:pPr>
            <a:endParaRPr lang="ja-JP" altLang="en-US" dirty="0">
              <a:solidFill>
                <a:srgbClr val="FF0000"/>
              </a:solidFill>
            </a:endParaRPr>
          </a:p>
        </p:txBody>
      </p:sp>
      <p:sp>
        <p:nvSpPr>
          <p:cNvPr id="6" name="下矢印 5"/>
          <p:cNvSpPr/>
          <p:nvPr/>
        </p:nvSpPr>
        <p:spPr>
          <a:xfrm rot="19198452">
            <a:off x="1519239" y="635951"/>
            <a:ext cx="425450" cy="396875"/>
          </a:xfrm>
          <a:prstGeom prst="downArrow">
            <a:avLst/>
          </a:prstGeom>
          <a:solidFill>
            <a:srgbClr val="FF33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rgbClr val="FF0000"/>
              </a:solidFill>
            </a:endParaRPr>
          </a:p>
        </p:txBody>
      </p:sp>
      <p:sp>
        <p:nvSpPr>
          <p:cNvPr id="7" name="角丸四角形 6"/>
          <p:cNvSpPr/>
          <p:nvPr/>
        </p:nvSpPr>
        <p:spPr>
          <a:xfrm>
            <a:off x="5596852" y="4354283"/>
            <a:ext cx="1032548" cy="283026"/>
          </a:xfrm>
          <a:prstGeom prst="roundRect">
            <a:avLst/>
          </a:prstGeom>
          <a:noFill/>
          <a:ln w="57150">
            <a:solidFill>
              <a:srgbClr val="FF3399"/>
            </a:solidFill>
          </a:ln>
        </p:spPr>
        <p:style>
          <a:lnRef idx="2">
            <a:schemeClr val="accent6"/>
          </a:lnRef>
          <a:fillRef idx="1">
            <a:schemeClr val="lt1"/>
          </a:fillRef>
          <a:effectRef idx="0">
            <a:schemeClr val="accent6"/>
          </a:effectRef>
          <a:fontRef idx="minor">
            <a:schemeClr val="dk1"/>
          </a:fontRef>
        </p:style>
        <p:txBody>
          <a:bodyPr anchor="ctr"/>
          <a:lstStyle>
            <a:defPPr>
              <a:defRPr lang="ja-JP"/>
            </a:defPPr>
            <a:lvl1pPr algn="l" rtl="0" fontAlgn="base">
              <a:spcBef>
                <a:spcPct val="0"/>
              </a:spcBef>
              <a:spcAft>
                <a:spcPct val="0"/>
              </a:spcAft>
              <a:defRPr kumimoji="1" sz="1000" kern="1200">
                <a:solidFill>
                  <a:schemeClr val="dk1"/>
                </a:solidFill>
                <a:latin typeface="+mn-lt"/>
                <a:ea typeface="+mn-ea"/>
                <a:cs typeface="+mn-cs"/>
              </a:defRPr>
            </a:lvl1pPr>
            <a:lvl2pPr marL="457200" algn="l" rtl="0" fontAlgn="base">
              <a:spcBef>
                <a:spcPct val="0"/>
              </a:spcBef>
              <a:spcAft>
                <a:spcPct val="0"/>
              </a:spcAft>
              <a:defRPr kumimoji="1" sz="1000" kern="1200">
                <a:solidFill>
                  <a:schemeClr val="dk1"/>
                </a:solidFill>
                <a:latin typeface="+mn-lt"/>
                <a:ea typeface="+mn-ea"/>
                <a:cs typeface="+mn-cs"/>
              </a:defRPr>
            </a:lvl2pPr>
            <a:lvl3pPr marL="914400" algn="l" rtl="0" fontAlgn="base">
              <a:spcBef>
                <a:spcPct val="0"/>
              </a:spcBef>
              <a:spcAft>
                <a:spcPct val="0"/>
              </a:spcAft>
              <a:defRPr kumimoji="1" sz="1000" kern="1200">
                <a:solidFill>
                  <a:schemeClr val="dk1"/>
                </a:solidFill>
                <a:latin typeface="+mn-lt"/>
                <a:ea typeface="+mn-ea"/>
                <a:cs typeface="+mn-cs"/>
              </a:defRPr>
            </a:lvl3pPr>
            <a:lvl4pPr marL="1371600" algn="l" rtl="0" fontAlgn="base">
              <a:spcBef>
                <a:spcPct val="0"/>
              </a:spcBef>
              <a:spcAft>
                <a:spcPct val="0"/>
              </a:spcAft>
              <a:defRPr kumimoji="1" sz="1000" kern="1200">
                <a:solidFill>
                  <a:schemeClr val="dk1"/>
                </a:solidFill>
                <a:latin typeface="+mn-lt"/>
                <a:ea typeface="+mn-ea"/>
                <a:cs typeface="+mn-cs"/>
              </a:defRPr>
            </a:lvl4pPr>
            <a:lvl5pPr marL="1828800" algn="l" rtl="0" fontAlgn="base">
              <a:spcBef>
                <a:spcPct val="0"/>
              </a:spcBef>
              <a:spcAft>
                <a:spcPct val="0"/>
              </a:spcAft>
              <a:defRPr kumimoji="1" sz="1000" kern="1200">
                <a:solidFill>
                  <a:schemeClr val="dk1"/>
                </a:solidFill>
                <a:latin typeface="+mn-lt"/>
                <a:ea typeface="+mn-ea"/>
                <a:cs typeface="+mn-cs"/>
              </a:defRPr>
            </a:lvl5pPr>
            <a:lvl6pPr marL="2286000" algn="l" defTabSz="914400" rtl="0" eaLnBrk="1" latinLnBrk="0" hangingPunct="1">
              <a:defRPr kumimoji="1" sz="1000" kern="1200">
                <a:solidFill>
                  <a:schemeClr val="dk1"/>
                </a:solidFill>
                <a:latin typeface="+mn-lt"/>
                <a:ea typeface="+mn-ea"/>
                <a:cs typeface="+mn-cs"/>
              </a:defRPr>
            </a:lvl6pPr>
            <a:lvl7pPr marL="2743200" algn="l" defTabSz="914400" rtl="0" eaLnBrk="1" latinLnBrk="0" hangingPunct="1">
              <a:defRPr kumimoji="1" sz="1000" kern="1200">
                <a:solidFill>
                  <a:schemeClr val="dk1"/>
                </a:solidFill>
                <a:latin typeface="+mn-lt"/>
                <a:ea typeface="+mn-ea"/>
                <a:cs typeface="+mn-cs"/>
              </a:defRPr>
            </a:lvl7pPr>
            <a:lvl8pPr marL="3200400" algn="l" defTabSz="914400" rtl="0" eaLnBrk="1" latinLnBrk="0" hangingPunct="1">
              <a:defRPr kumimoji="1" sz="1000" kern="1200">
                <a:solidFill>
                  <a:schemeClr val="dk1"/>
                </a:solidFill>
                <a:latin typeface="+mn-lt"/>
                <a:ea typeface="+mn-ea"/>
                <a:cs typeface="+mn-cs"/>
              </a:defRPr>
            </a:lvl8pPr>
            <a:lvl9pPr marL="3657600" algn="l" defTabSz="914400" rtl="0" eaLnBrk="1" latinLnBrk="0" hangingPunct="1">
              <a:defRPr kumimoji="1" sz="1000" kern="1200">
                <a:solidFill>
                  <a:schemeClr val="dk1"/>
                </a:solidFill>
                <a:latin typeface="+mn-lt"/>
                <a:ea typeface="+mn-ea"/>
                <a:cs typeface="+mn-cs"/>
              </a:defRPr>
            </a:lvl9pPr>
          </a:lstStyle>
          <a:p>
            <a:pPr algn="ctr">
              <a:defRPr/>
            </a:pPr>
            <a:endParaRPr lang="ja-JP" altLang="en-US" dirty="0">
              <a:solidFill>
                <a:srgbClr val="FF0000"/>
              </a:solidFill>
            </a:endParaRPr>
          </a:p>
        </p:txBody>
      </p:sp>
      <p:sp>
        <p:nvSpPr>
          <p:cNvPr id="8" name="下矢印 7"/>
          <p:cNvSpPr/>
          <p:nvPr/>
        </p:nvSpPr>
        <p:spPr>
          <a:xfrm rot="2773410">
            <a:off x="4682407" y="4501914"/>
            <a:ext cx="712788" cy="700087"/>
          </a:xfrm>
          <a:prstGeom prst="downArrow">
            <a:avLst/>
          </a:prstGeom>
          <a:solidFill>
            <a:srgbClr val="FF33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rgbClr val="FF0000"/>
              </a:solidFill>
            </a:endParaRPr>
          </a:p>
        </p:txBody>
      </p:sp>
      <p:sp>
        <p:nvSpPr>
          <p:cNvPr id="9" name="角丸四角形 8"/>
          <p:cNvSpPr/>
          <p:nvPr/>
        </p:nvSpPr>
        <p:spPr>
          <a:xfrm>
            <a:off x="2586041" y="5039860"/>
            <a:ext cx="2155825" cy="361950"/>
          </a:xfrm>
          <a:prstGeom prst="roundRect">
            <a:avLst/>
          </a:prstGeom>
          <a:noFill/>
          <a:ln w="57150">
            <a:solidFill>
              <a:srgbClr val="FF3399"/>
            </a:solidFill>
          </a:ln>
        </p:spPr>
        <p:style>
          <a:lnRef idx="2">
            <a:schemeClr val="accent6"/>
          </a:lnRef>
          <a:fillRef idx="1">
            <a:schemeClr val="lt1"/>
          </a:fillRef>
          <a:effectRef idx="0">
            <a:schemeClr val="accent6"/>
          </a:effectRef>
          <a:fontRef idx="minor">
            <a:schemeClr val="dk1"/>
          </a:fontRef>
        </p:style>
        <p:txBody>
          <a:bodyPr anchor="ctr"/>
          <a:lstStyle>
            <a:defPPr>
              <a:defRPr lang="ja-JP"/>
            </a:defPPr>
            <a:lvl1pPr algn="l" rtl="0" fontAlgn="base">
              <a:spcBef>
                <a:spcPct val="0"/>
              </a:spcBef>
              <a:spcAft>
                <a:spcPct val="0"/>
              </a:spcAft>
              <a:defRPr kumimoji="1" sz="1000" kern="1200">
                <a:solidFill>
                  <a:schemeClr val="dk1"/>
                </a:solidFill>
                <a:latin typeface="+mn-lt"/>
                <a:ea typeface="+mn-ea"/>
                <a:cs typeface="+mn-cs"/>
              </a:defRPr>
            </a:lvl1pPr>
            <a:lvl2pPr marL="457200" algn="l" rtl="0" fontAlgn="base">
              <a:spcBef>
                <a:spcPct val="0"/>
              </a:spcBef>
              <a:spcAft>
                <a:spcPct val="0"/>
              </a:spcAft>
              <a:defRPr kumimoji="1" sz="1000" kern="1200">
                <a:solidFill>
                  <a:schemeClr val="dk1"/>
                </a:solidFill>
                <a:latin typeface="+mn-lt"/>
                <a:ea typeface="+mn-ea"/>
                <a:cs typeface="+mn-cs"/>
              </a:defRPr>
            </a:lvl2pPr>
            <a:lvl3pPr marL="914400" algn="l" rtl="0" fontAlgn="base">
              <a:spcBef>
                <a:spcPct val="0"/>
              </a:spcBef>
              <a:spcAft>
                <a:spcPct val="0"/>
              </a:spcAft>
              <a:defRPr kumimoji="1" sz="1000" kern="1200">
                <a:solidFill>
                  <a:schemeClr val="dk1"/>
                </a:solidFill>
                <a:latin typeface="+mn-lt"/>
                <a:ea typeface="+mn-ea"/>
                <a:cs typeface="+mn-cs"/>
              </a:defRPr>
            </a:lvl3pPr>
            <a:lvl4pPr marL="1371600" algn="l" rtl="0" fontAlgn="base">
              <a:spcBef>
                <a:spcPct val="0"/>
              </a:spcBef>
              <a:spcAft>
                <a:spcPct val="0"/>
              </a:spcAft>
              <a:defRPr kumimoji="1" sz="1000" kern="1200">
                <a:solidFill>
                  <a:schemeClr val="dk1"/>
                </a:solidFill>
                <a:latin typeface="+mn-lt"/>
                <a:ea typeface="+mn-ea"/>
                <a:cs typeface="+mn-cs"/>
              </a:defRPr>
            </a:lvl4pPr>
            <a:lvl5pPr marL="1828800" algn="l" rtl="0" fontAlgn="base">
              <a:spcBef>
                <a:spcPct val="0"/>
              </a:spcBef>
              <a:spcAft>
                <a:spcPct val="0"/>
              </a:spcAft>
              <a:defRPr kumimoji="1" sz="1000" kern="1200">
                <a:solidFill>
                  <a:schemeClr val="dk1"/>
                </a:solidFill>
                <a:latin typeface="+mn-lt"/>
                <a:ea typeface="+mn-ea"/>
                <a:cs typeface="+mn-cs"/>
              </a:defRPr>
            </a:lvl5pPr>
            <a:lvl6pPr marL="2286000" algn="l" defTabSz="914400" rtl="0" eaLnBrk="1" latinLnBrk="0" hangingPunct="1">
              <a:defRPr kumimoji="1" sz="1000" kern="1200">
                <a:solidFill>
                  <a:schemeClr val="dk1"/>
                </a:solidFill>
                <a:latin typeface="+mn-lt"/>
                <a:ea typeface="+mn-ea"/>
                <a:cs typeface="+mn-cs"/>
              </a:defRPr>
            </a:lvl6pPr>
            <a:lvl7pPr marL="2743200" algn="l" defTabSz="914400" rtl="0" eaLnBrk="1" latinLnBrk="0" hangingPunct="1">
              <a:defRPr kumimoji="1" sz="1000" kern="1200">
                <a:solidFill>
                  <a:schemeClr val="dk1"/>
                </a:solidFill>
                <a:latin typeface="+mn-lt"/>
                <a:ea typeface="+mn-ea"/>
                <a:cs typeface="+mn-cs"/>
              </a:defRPr>
            </a:lvl7pPr>
            <a:lvl8pPr marL="3200400" algn="l" defTabSz="914400" rtl="0" eaLnBrk="1" latinLnBrk="0" hangingPunct="1">
              <a:defRPr kumimoji="1" sz="1000" kern="1200">
                <a:solidFill>
                  <a:schemeClr val="dk1"/>
                </a:solidFill>
                <a:latin typeface="+mn-lt"/>
                <a:ea typeface="+mn-ea"/>
                <a:cs typeface="+mn-cs"/>
              </a:defRPr>
            </a:lvl8pPr>
            <a:lvl9pPr marL="3657600" algn="l" defTabSz="914400" rtl="0" eaLnBrk="1" latinLnBrk="0" hangingPunct="1">
              <a:defRPr kumimoji="1" sz="1000" kern="1200">
                <a:solidFill>
                  <a:schemeClr val="dk1"/>
                </a:solidFill>
                <a:latin typeface="+mn-lt"/>
                <a:ea typeface="+mn-ea"/>
                <a:cs typeface="+mn-cs"/>
              </a:defRPr>
            </a:lvl9pPr>
          </a:lstStyle>
          <a:p>
            <a:pPr algn="ctr">
              <a:defRPr/>
            </a:pPr>
            <a:endParaRPr lang="ja-JP" altLang="en-US" dirty="0">
              <a:solidFill>
                <a:srgbClr val="FF0000"/>
              </a:solidFill>
            </a:endParaRPr>
          </a:p>
        </p:txBody>
      </p:sp>
      <p:sp>
        <p:nvSpPr>
          <p:cNvPr id="10" name="角丸四角形 9"/>
          <p:cNvSpPr/>
          <p:nvPr/>
        </p:nvSpPr>
        <p:spPr bwMode="auto">
          <a:xfrm>
            <a:off x="401638" y="5637858"/>
            <a:ext cx="8410574" cy="877238"/>
          </a:xfrm>
          <a:prstGeom prst="roundRect">
            <a:avLst/>
          </a:prstGeom>
          <a:solidFill>
            <a:srgbClr val="FFFFCC"/>
          </a:solidFill>
          <a:ln w="47625">
            <a:solidFill>
              <a:srgbClr val="FF6600"/>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「保険料収納管理タスク」</a:t>
            </a:r>
            <a:endParaRPr lang="en-US" altLang="ja-JP" sz="2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ja-JP" sz="2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事務手続未完了、未入金、入金額不一致、</a:t>
            </a:r>
            <a:r>
              <a:rPr lang="ja-JP" altLang="en-US" sz="2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ja-JP" sz="2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直接集金、再請求</a:t>
            </a:r>
            <a:endParaRPr lang="en-US" altLang="ja-JP" sz="2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正方形/長方形 10"/>
          <p:cNvSpPr/>
          <p:nvPr/>
        </p:nvSpPr>
        <p:spPr>
          <a:xfrm>
            <a:off x="0" y="78179"/>
            <a:ext cx="8425546" cy="2031325"/>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３．保険料収納管理（３）代理店の業務（代理店ＭＳ１の活用）</a:t>
            </a:r>
            <a:endParaRPr lang="en-US" altLang="ja-JP" sz="1800" dirty="0">
              <a:latin typeface="Meiryo UI" panose="020B0604030504040204" pitchFamily="50" charset="-128"/>
              <a:ea typeface="Meiryo UI" panose="020B0604030504040204" pitchFamily="50" charset="-128"/>
            </a:endParaRPr>
          </a:p>
          <a:p>
            <a:endParaRPr lang="en-US" altLang="ja-JP" sz="1800" dirty="0">
              <a:latin typeface="Meiryo UI" panose="020B0604030504040204" pitchFamily="50" charset="-128"/>
              <a:ea typeface="Meiryo UI" panose="020B0604030504040204" pitchFamily="50" charset="-128"/>
            </a:endParaRPr>
          </a:p>
          <a:p>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8415154" y="6587686"/>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23</a:t>
            </a:r>
            <a:endParaRPr kumimoji="1" lang="ja-JP" altLang="en-US" sz="1800" dirty="0">
              <a:latin typeface="Meiryo UI" panose="020B0604030504040204" pitchFamily="50" charset="-128"/>
              <a:ea typeface="Meiryo UI" panose="020B0604030504040204" pitchFamily="50" charset="-128"/>
            </a:endParaRPr>
          </a:p>
        </p:txBody>
      </p:sp>
      <p:sp>
        <p:nvSpPr>
          <p:cNvPr id="13" name="角丸四角形 12"/>
          <p:cNvSpPr/>
          <p:nvPr/>
        </p:nvSpPr>
        <p:spPr>
          <a:xfrm>
            <a:off x="2166936" y="3945946"/>
            <a:ext cx="1164093" cy="406502"/>
          </a:xfrm>
          <a:prstGeom prst="roundRect">
            <a:avLst/>
          </a:prstGeom>
          <a:noFill/>
          <a:ln w="57150">
            <a:solidFill>
              <a:srgbClr val="FF3399"/>
            </a:solidFill>
          </a:ln>
        </p:spPr>
        <p:style>
          <a:lnRef idx="2">
            <a:schemeClr val="accent6"/>
          </a:lnRef>
          <a:fillRef idx="1">
            <a:schemeClr val="lt1"/>
          </a:fillRef>
          <a:effectRef idx="0">
            <a:schemeClr val="accent6"/>
          </a:effectRef>
          <a:fontRef idx="minor">
            <a:schemeClr val="dk1"/>
          </a:fontRef>
        </p:style>
        <p:txBody>
          <a:bodyPr anchor="ctr"/>
          <a:lstStyle>
            <a:defPPr>
              <a:defRPr lang="ja-JP"/>
            </a:defPPr>
            <a:lvl1pPr algn="l" rtl="0" fontAlgn="base">
              <a:spcBef>
                <a:spcPct val="0"/>
              </a:spcBef>
              <a:spcAft>
                <a:spcPct val="0"/>
              </a:spcAft>
              <a:defRPr kumimoji="1" sz="1000" kern="1200">
                <a:solidFill>
                  <a:schemeClr val="dk1"/>
                </a:solidFill>
                <a:latin typeface="+mn-lt"/>
                <a:ea typeface="+mn-ea"/>
                <a:cs typeface="+mn-cs"/>
              </a:defRPr>
            </a:lvl1pPr>
            <a:lvl2pPr marL="457200" algn="l" rtl="0" fontAlgn="base">
              <a:spcBef>
                <a:spcPct val="0"/>
              </a:spcBef>
              <a:spcAft>
                <a:spcPct val="0"/>
              </a:spcAft>
              <a:defRPr kumimoji="1" sz="1000" kern="1200">
                <a:solidFill>
                  <a:schemeClr val="dk1"/>
                </a:solidFill>
                <a:latin typeface="+mn-lt"/>
                <a:ea typeface="+mn-ea"/>
                <a:cs typeface="+mn-cs"/>
              </a:defRPr>
            </a:lvl2pPr>
            <a:lvl3pPr marL="914400" algn="l" rtl="0" fontAlgn="base">
              <a:spcBef>
                <a:spcPct val="0"/>
              </a:spcBef>
              <a:spcAft>
                <a:spcPct val="0"/>
              </a:spcAft>
              <a:defRPr kumimoji="1" sz="1000" kern="1200">
                <a:solidFill>
                  <a:schemeClr val="dk1"/>
                </a:solidFill>
                <a:latin typeface="+mn-lt"/>
                <a:ea typeface="+mn-ea"/>
                <a:cs typeface="+mn-cs"/>
              </a:defRPr>
            </a:lvl3pPr>
            <a:lvl4pPr marL="1371600" algn="l" rtl="0" fontAlgn="base">
              <a:spcBef>
                <a:spcPct val="0"/>
              </a:spcBef>
              <a:spcAft>
                <a:spcPct val="0"/>
              </a:spcAft>
              <a:defRPr kumimoji="1" sz="1000" kern="1200">
                <a:solidFill>
                  <a:schemeClr val="dk1"/>
                </a:solidFill>
                <a:latin typeface="+mn-lt"/>
                <a:ea typeface="+mn-ea"/>
                <a:cs typeface="+mn-cs"/>
              </a:defRPr>
            </a:lvl4pPr>
            <a:lvl5pPr marL="1828800" algn="l" rtl="0" fontAlgn="base">
              <a:spcBef>
                <a:spcPct val="0"/>
              </a:spcBef>
              <a:spcAft>
                <a:spcPct val="0"/>
              </a:spcAft>
              <a:defRPr kumimoji="1" sz="1000" kern="1200">
                <a:solidFill>
                  <a:schemeClr val="dk1"/>
                </a:solidFill>
                <a:latin typeface="+mn-lt"/>
                <a:ea typeface="+mn-ea"/>
                <a:cs typeface="+mn-cs"/>
              </a:defRPr>
            </a:lvl5pPr>
            <a:lvl6pPr marL="2286000" algn="l" defTabSz="914400" rtl="0" eaLnBrk="1" latinLnBrk="0" hangingPunct="1">
              <a:defRPr kumimoji="1" sz="1000" kern="1200">
                <a:solidFill>
                  <a:schemeClr val="dk1"/>
                </a:solidFill>
                <a:latin typeface="+mn-lt"/>
                <a:ea typeface="+mn-ea"/>
                <a:cs typeface="+mn-cs"/>
              </a:defRPr>
            </a:lvl6pPr>
            <a:lvl7pPr marL="2743200" algn="l" defTabSz="914400" rtl="0" eaLnBrk="1" latinLnBrk="0" hangingPunct="1">
              <a:defRPr kumimoji="1" sz="1000" kern="1200">
                <a:solidFill>
                  <a:schemeClr val="dk1"/>
                </a:solidFill>
                <a:latin typeface="+mn-lt"/>
                <a:ea typeface="+mn-ea"/>
                <a:cs typeface="+mn-cs"/>
              </a:defRPr>
            </a:lvl7pPr>
            <a:lvl8pPr marL="3200400" algn="l" defTabSz="914400" rtl="0" eaLnBrk="1" latinLnBrk="0" hangingPunct="1">
              <a:defRPr kumimoji="1" sz="1000" kern="1200">
                <a:solidFill>
                  <a:schemeClr val="dk1"/>
                </a:solidFill>
                <a:latin typeface="+mn-lt"/>
                <a:ea typeface="+mn-ea"/>
                <a:cs typeface="+mn-cs"/>
              </a:defRPr>
            </a:lvl8pPr>
            <a:lvl9pPr marL="3657600" algn="l" defTabSz="914400" rtl="0" eaLnBrk="1" latinLnBrk="0" hangingPunct="1">
              <a:defRPr kumimoji="1" sz="1000" kern="1200">
                <a:solidFill>
                  <a:schemeClr val="dk1"/>
                </a:solidFill>
                <a:latin typeface="+mn-lt"/>
                <a:ea typeface="+mn-ea"/>
                <a:cs typeface="+mn-cs"/>
              </a:defRPr>
            </a:lvl9pPr>
          </a:lstStyle>
          <a:p>
            <a:pPr algn="ctr">
              <a:defRPr/>
            </a:pPr>
            <a:endParaRPr lang="ja-JP" altLang="en-US" dirty="0">
              <a:solidFill>
                <a:srgbClr val="FF0000"/>
              </a:solidFill>
            </a:endParaRPr>
          </a:p>
        </p:txBody>
      </p:sp>
      <p:sp>
        <p:nvSpPr>
          <p:cNvPr id="15" name="テキスト ボックス 14"/>
          <p:cNvSpPr txBox="1"/>
          <p:nvPr/>
        </p:nvSpPr>
        <p:spPr>
          <a:xfrm>
            <a:off x="220431" y="6555582"/>
            <a:ext cx="5282298"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参照マニュアル：代理店実務マニュアル収納管理編　</a:t>
            </a:r>
            <a:r>
              <a:rPr kumimoji="1" lang="en-US" altLang="ja-JP" sz="1400" dirty="0">
                <a:latin typeface="Meiryo UI" panose="020B0604030504040204" pitchFamily="50" charset="-128"/>
                <a:ea typeface="Meiryo UI" panose="020B0604030504040204" pitchFamily="50" charset="-128"/>
              </a:rPr>
              <a:t>Ⅰ-8</a:t>
            </a:r>
            <a:r>
              <a:rPr kumimoji="1" lang="ja-JP" altLang="en-US" sz="1400" dirty="0">
                <a:latin typeface="Meiryo UI" panose="020B0604030504040204" pitchFamily="50" charset="-128"/>
                <a:ea typeface="Meiryo UI" panose="020B0604030504040204" pitchFamily="50" charset="-128"/>
              </a:rPr>
              <a:t>～</a:t>
            </a:r>
          </a:p>
        </p:txBody>
      </p:sp>
    </p:spTree>
    <p:extLst>
      <p:ext uri="{BB962C8B-B14F-4D97-AF65-F5344CB8AC3E}">
        <p14:creationId xmlns:p14="http://schemas.microsoft.com/office/powerpoint/2010/main" val="3606132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212283" y="609108"/>
            <a:ext cx="8752107" cy="5992585"/>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3200" b="1" dirty="0">
              <a:solidFill>
                <a:srgbClr val="002060"/>
              </a:solidFill>
              <a:latin typeface="Meiryo UI" panose="020B0604030504040204" pitchFamily="50" charset="-128"/>
              <a:ea typeface="Meiryo UI" panose="020B0604030504040204" pitchFamily="50" charset="-128"/>
            </a:endParaRPr>
          </a:p>
        </p:txBody>
      </p:sp>
      <p:sp>
        <p:nvSpPr>
          <p:cNvPr id="4" name="正方形/長方形 3"/>
          <p:cNvSpPr/>
          <p:nvPr/>
        </p:nvSpPr>
        <p:spPr>
          <a:xfrm>
            <a:off x="0" y="78179"/>
            <a:ext cx="8425546" cy="2031325"/>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３．保険料収納管理（３）代理店の業務（代理店ＭＳ１の活用）</a:t>
            </a:r>
            <a:endParaRPr lang="en-US" altLang="ja-JP" sz="1800" dirty="0">
              <a:latin typeface="Meiryo UI" panose="020B0604030504040204" pitchFamily="50" charset="-128"/>
              <a:ea typeface="Meiryo UI" panose="020B0604030504040204" pitchFamily="50" charset="-128"/>
            </a:endParaRPr>
          </a:p>
          <a:p>
            <a:endParaRPr lang="en-US" altLang="ja-JP" sz="1800" dirty="0">
              <a:latin typeface="Meiryo UI" panose="020B0604030504040204" pitchFamily="50" charset="-128"/>
              <a:ea typeface="Meiryo UI" panose="020B0604030504040204" pitchFamily="50" charset="-128"/>
            </a:endParaRPr>
          </a:p>
          <a:p>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pic>
        <p:nvPicPr>
          <p:cNvPr id="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0172" y="799921"/>
            <a:ext cx="8269284" cy="431358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角丸四角形 6"/>
          <p:cNvSpPr/>
          <p:nvPr/>
        </p:nvSpPr>
        <p:spPr bwMode="auto">
          <a:xfrm>
            <a:off x="499159" y="5312725"/>
            <a:ext cx="8269283" cy="1196255"/>
          </a:xfrm>
          <a:prstGeom prst="roundRect">
            <a:avLst/>
          </a:prstGeom>
          <a:noFill/>
          <a:ln w="47625">
            <a:solidFill>
              <a:srgbClr val="FF6600"/>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sz="1000" kern="1200">
                <a:solidFill>
                  <a:schemeClr val="lt1"/>
                </a:solidFill>
                <a:latin typeface="+mn-lt"/>
                <a:ea typeface="+mn-ea"/>
                <a:cs typeface="+mn-cs"/>
              </a:defRPr>
            </a:lvl1pPr>
            <a:lvl2pPr marL="457200" algn="l" rtl="0" fontAlgn="base">
              <a:spcBef>
                <a:spcPct val="0"/>
              </a:spcBef>
              <a:spcAft>
                <a:spcPct val="0"/>
              </a:spcAft>
              <a:defRPr kumimoji="1" sz="1000" kern="1200">
                <a:solidFill>
                  <a:schemeClr val="lt1"/>
                </a:solidFill>
                <a:latin typeface="+mn-lt"/>
                <a:ea typeface="+mn-ea"/>
                <a:cs typeface="+mn-cs"/>
              </a:defRPr>
            </a:lvl2pPr>
            <a:lvl3pPr marL="914400" algn="l" rtl="0" fontAlgn="base">
              <a:spcBef>
                <a:spcPct val="0"/>
              </a:spcBef>
              <a:spcAft>
                <a:spcPct val="0"/>
              </a:spcAft>
              <a:defRPr kumimoji="1" sz="1000" kern="1200">
                <a:solidFill>
                  <a:schemeClr val="lt1"/>
                </a:solidFill>
                <a:latin typeface="+mn-lt"/>
                <a:ea typeface="+mn-ea"/>
                <a:cs typeface="+mn-cs"/>
              </a:defRPr>
            </a:lvl3pPr>
            <a:lvl4pPr marL="1371600" algn="l" rtl="0" fontAlgn="base">
              <a:spcBef>
                <a:spcPct val="0"/>
              </a:spcBef>
              <a:spcAft>
                <a:spcPct val="0"/>
              </a:spcAft>
              <a:defRPr kumimoji="1" sz="1000" kern="1200">
                <a:solidFill>
                  <a:schemeClr val="lt1"/>
                </a:solidFill>
                <a:latin typeface="+mn-lt"/>
                <a:ea typeface="+mn-ea"/>
                <a:cs typeface="+mn-cs"/>
              </a:defRPr>
            </a:lvl4pPr>
            <a:lvl5pPr marL="1828800" algn="l" rtl="0" fontAlgn="base">
              <a:spcBef>
                <a:spcPct val="0"/>
              </a:spcBef>
              <a:spcAft>
                <a:spcPct val="0"/>
              </a:spcAft>
              <a:defRPr kumimoji="1" sz="1000" kern="1200">
                <a:solidFill>
                  <a:schemeClr val="lt1"/>
                </a:solidFill>
                <a:latin typeface="+mn-lt"/>
                <a:ea typeface="+mn-ea"/>
                <a:cs typeface="+mn-cs"/>
              </a:defRPr>
            </a:lvl5pPr>
            <a:lvl6pPr marL="2286000" algn="l" defTabSz="914400" rtl="0" eaLnBrk="1" latinLnBrk="0" hangingPunct="1">
              <a:defRPr kumimoji="1" sz="1000" kern="1200">
                <a:solidFill>
                  <a:schemeClr val="lt1"/>
                </a:solidFill>
                <a:latin typeface="+mn-lt"/>
                <a:ea typeface="+mn-ea"/>
                <a:cs typeface="+mn-cs"/>
              </a:defRPr>
            </a:lvl6pPr>
            <a:lvl7pPr marL="2743200" algn="l" defTabSz="914400" rtl="0" eaLnBrk="1" latinLnBrk="0" hangingPunct="1">
              <a:defRPr kumimoji="1" sz="1000" kern="1200">
                <a:solidFill>
                  <a:schemeClr val="lt1"/>
                </a:solidFill>
                <a:latin typeface="+mn-lt"/>
                <a:ea typeface="+mn-ea"/>
                <a:cs typeface="+mn-cs"/>
              </a:defRPr>
            </a:lvl7pPr>
            <a:lvl8pPr marL="3200400" algn="l" defTabSz="914400" rtl="0" eaLnBrk="1" latinLnBrk="0" hangingPunct="1">
              <a:defRPr kumimoji="1" sz="1000" kern="1200">
                <a:solidFill>
                  <a:schemeClr val="lt1"/>
                </a:solidFill>
                <a:latin typeface="+mn-lt"/>
                <a:ea typeface="+mn-ea"/>
                <a:cs typeface="+mn-cs"/>
              </a:defRPr>
            </a:lvl8pPr>
            <a:lvl9pPr marL="3657600" algn="l" defTabSz="914400" rtl="0" eaLnBrk="1" latinLnBrk="0" hangingPunct="1">
              <a:defRPr kumimoji="1" sz="1000" kern="1200">
                <a:solidFill>
                  <a:schemeClr val="lt1"/>
                </a:solidFill>
                <a:latin typeface="+mn-lt"/>
                <a:ea typeface="+mn-ea"/>
                <a:cs typeface="+mn-cs"/>
              </a:defRPr>
            </a:lvl9pPr>
          </a:lstStyle>
          <a:p>
            <a:pPr algn="ctr">
              <a:defRPr/>
            </a:pPr>
            <a:r>
              <a:rPr lang="ja-JP" altLang="en-US" sz="24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「事務手続未完了」</a:t>
            </a:r>
            <a:r>
              <a:rPr lang="ja-JP" altLang="en-US"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とは　</a:t>
            </a:r>
            <a:endParaRPr lang="en-US" altLang="ja-JP"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保険料請求の準備が未完了⇒口振未提出、依頼書不備、カード未登録、請求書未作成　など</a:t>
            </a:r>
            <a:endParaRPr lang="en-US" altLang="ja-JP"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下矢印 7"/>
          <p:cNvSpPr/>
          <p:nvPr/>
        </p:nvSpPr>
        <p:spPr>
          <a:xfrm rot="2773410">
            <a:off x="4666432" y="4005553"/>
            <a:ext cx="712788" cy="700087"/>
          </a:xfrm>
          <a:prstGeom prst="downArrow">
            <a:avLst/>
          </a:prstGeom>
          <a:solidFill>
            <a:srgbClr val="FF33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rgbClr val="FF0000"/>
              </a:solidFill>
            </a:endParaRPr>
          </a:p>
        </p:txBody>
      </p:sp>
      <p:sp>
        <p:nvSpPr>
          <p:cNvPr id="9" name="角丸四角形 8"/>
          <p:cNvSpPr/>
          <p:nvPr/>
        </p:nvSpPr>
        <p:spPr>
          <a:xfrm>
            <a:off x="2465614" y="2838862"/>
            <a:ext cx="1404257" cy="392113"/>
          </a:xfrm>
          <a:prstGeom prst="roundRect">
            <a:avLst/>
          </a:prstGeom>
          <a:noFill/>
          <a:ln w="57150">
            <a:solidFill>
              <a:srgbClr val="FF3399"/>
            </a:solidFill>
          </a:ln>
        </p:spPr>
        <p:style>
          <a:lnRef idx="2">
            <a:schemeClr val="accent6"/>
          </a:lnRef>
          <a:fillRef idx="1">
            <a:schemeClr val="lt1"/>
          </a:fillRef>
          <a:effectRef idx="0">
            <a:schemeClr val="accent6"/>
          </a:effectRef>
          <a:fontRef idx="minor">
            <a:schemeClr val="dk1"/>
          </a:fontRef>
        </p:style>
        <p:txBody>
          <a:bodyPr anchor="ctr"/>
          <a:lstStyle>
            <a:defPPr>
              <a:defRPr lang="ja-JP"/>
            </a:defPPr>
            <a:lvl1pPr algn="l" rtl="0" fontAlgn="base">
              <a:spcBef>
                <a:spcPct val="0"/>
              </a:spcBef>
              <a:spcAft>
                <a:spcPct val="0"/>
              </a:spcAft>
              <a:defRPr kumimoji="1" sz="1000" kern="1200">
                <a:solidFill>
                  <a:schemeClr val="dk1"/>
                </a:solidFill>
                <a:latin typeface="+mn-lt"/>
                <a:ea typeface="+mn-ea"/>
                <a:cs typeface="+mn-cs"/>
              </a:defRPr>
            </a:lvl1pPr>
            <a:lvl2pPr marL="457200" algn="l" rtl="0" fontAlgn="base">
              <a:spcBef>
                <a:spcPct val="0"/>
              </a:spcBef>
              <a:spcAft>
                <a:spcPct val="0"/>
              </a:spcAft>
              <a:defRPr kumimoji="1" sz="1000" kern="1200">
                <a:solidFill>
                  <a:schemeClr val="dk1"/>
                </a:solidFill>
                <a:latin typeface="+mn-lt"/>
                <a:ea typeface="+mn-ea"/>
                <a:cs typeface="+mn-cs"/>
              </a:defRPr>
            </a:lvl2pPr>
            <a:lvl3pPr marL="914400" algn="l" rtl="0" fontAlgn="base">
              <a:spcBef>
                <a:spcPct val="0"/>
              </a:spcBef>
              <a:spcAft>
                <a:spcPct val="0"/>
              </a:spcAft>
              <a:defRPr kumimoji="1" sz="1000" kern="1200">
                <a:solidFill>
                  <a:schemeClr val="dk1"/>
                </a:solidFill>
                <a:latin typeface="+mn-lt"/>
                <a:ea typeface="+mn-ea"/>
                <a:cs typeface="+mn-cs"/>
              </a:defRPr>
            </a:lvl3pPr>
            <a:lvl4pPr marL="1371600" algn="l" rtl="0" fontAlgn="base">
              <a:spcBef>
                <a:spcPct val="0"/>
              </a:spcBef>
              <a:spcAft>
                <a:spcPct val="0"/>
              </a:spcAft>
              <a:defRPr kumimoji="1" sz="1000" kern="1200">
                <a:solidFill>
                  <a:schemeClr val="dk1"/>
                </a:solidFill>
                <a:latin typeface="+mn-lt"/>
                <a:ea typeface="+mn-ea"/>
                <a:cs typeface="+mn-cs"/>
              </a:defRPr>
            </a:lvl4pPr>
            <a:lvl5pPr marL="1828800" algn="l" rtl="0" fontAlgn="base">
              <a:spcBef>
                <a:spcPct val="0"/>
              </a:spcBef>
              <a:spcAft>
                <a:spcPct val="0"/>
              </a:spcAft>
              <a:defRPr kumimoji="1" sz="1000" kern="1200">
                <a:solidFill>
                  <a:schemeClr val="dk1"/>
                </a:solidFill>
                <a:latin typeface="+mn-lt"/>
                <a:ea typeface="+mn-ea"/>
                <a:cs typeface="+mn-cs"/>
              </a:defRPr>
            </a:lvl5pPr>
            <a:lvl6pPr marL="2286000" algn="l" defTabSz="914400" rtl="0" eaLnBrk="1" latinLnBrk="0" hangingPunct="1">
              <a:defRPr kumimoji="1" sz="1000" kern="1200">
                <a:solidFill>
                  <a:schemeClr val="dk1"/>
                </a:solidFill>
                <a:latin typeface="+mn-lt"/>
                <a:ea typeface="+mn-ea"/>
                <a:cs typeface="+mn-cs"/>
              </a:defRPr>
            </a:lvl6pPr>
            <a:lvl7pPr marL="2743200" algn="l" defTabSz="914400" rtl="0" eaLnBrk="1" latinLnBrk="0" hangingPunct="1">
              <a:defRPr kumimoji="1" sz="1000" kern="1200">
                <a:solidFill>
                  <a:schemeClr val="dk1"/>
                </a:solidFill>
                <a:latin typeface="+mn-lt"/>
                <a:ea typeface="+mn-ea"/>
                <a:cs typeface="+mn-cs"/>
              </a:defRPr>
            </a:lvl7pPr>
            <a:lvl8pPr marL="3200400" algn="l" defTabSz="914400" rtl="0" eaLnBrk="1" latinLnBrk="0" hangingPunct="1">
              <a:defRPr kumimoji="1" sz="1000" kern="1200">
                <a:solidFill>
                  <a:schemeClr val="dk1"/>
                </a:solidFill>
                <a:latin typeface="+mn-lt"/>
                <a:ea typeface="+mn-ea"/>
                <a:cs typeface="+mn-cs"/>
              </a:defRPr>
            </a:lvl8pPr>
            <a:lvl9pPr marL="3657600" algn="l" defTabSz="914400" rtl="0" eaLnBrk="1" latinLnBrk="0" hangingPunct="1">
              <a:defRPr kumimoji="1" sz="1000" kern="1200">
                <a:solidFill>
                  <a:schemeClr val="dk1"/>
                </a:solidFill>
                <a:latin typeface="+mn-lt"/>
                <a:ea typeface="+mn-ea"/>
                <a:cs typeface="+mn-cs"/>
              </a:defRPr>
            </a:lvl9pPr>
          </a:lstStyle>
          <a:p>
            <a:pPr algn="ctr">
              <a:defRPr/>
            </a:pPr>
            <a:endParaRPr lang="ja-JP" altLang="en-US" dirty="0">
              <a:solidFill>
                <a:srgbClr val="FF0000"/>
              </a:solidFill>
            </a:endParaRPr>
          </a:p>
        </p:txBody>
      </p:sp>
      <p:sp>
        <p:nvSpPr>
          <p:cNvPr id="10" name="角丸四角形 9"/>
          <p:cNvSpPr/>
          <p:nvPr/>
        </p:nvSpPr>
        <p:spPr>
          <a:xfrm>
            <a:off x="5861957" y="2929581"/>
            <a:ext cx="718457" cy="392113"/>
          </a:xfrm>
          <a:prstGeom prst="roundRect">
            <a:avLst/>
          </a:prstGeom>
          <a:noFill/>
          <a:ln w="57150">
            <a:solidFill>
              <a:srgbClr val="FF3399"/>
            </a:solidFill>
          </a:ln>
        </p:spPr>
        <p:style>
          <a:lnRef idx="2">
            <a:schemeClr val="accent6"/>
          </a:lnRef>
          <a:fillRef idx="1">
            <a:schemeClr val="lt1"/>
          </a:fillRef>
          <a:effectRef idx="0">
            <a:schemeClr val="accent6"/>
          </a:effectRef>
          <a:fontRef idx="minor">
            <a:schemeClr val="dk1"/>
          </a:fontRef>
        </p:style>
        <p:txBody>
          <a:bodyPr anchor="ctr"/>
          <a:lstStyle>
            <a:defPPr>
              <a:defRPr lang="ja-JP"/>
            </a:defPPr>
            <a:lvl1pPr algn="l" rtl="0" fontAlgn="base">
              <a:spcBef>
                <a:spcPct val="0"/>
              </a:spcBef>
              <a:spcAft>
                <a:spcPct val="0"/>
              </a:spcAft>
              <a:defRPr kumimoji="1" sz="1000" kern="1200">
                <a:solidFill>
                  <a:schemeClr val="dk1"/>
                </a:solidFill>
                <a:latin typeface="+mn-lt"/>
                <a:ea typeface="+mn-ea"/>
                <a:cs typeface="+mn-cs"/>
              </a:defRPr>
            </a:lvl1pPr>
            <a:lvl2pPr marL="457200" algn="l" rtl="0" fontAlgn="base">
              <a:spcBef>
                <a:spcPct val="0"/>
              </a:spcBef>
              <a:spcAft>
                <a:spcPct val="0"/>
              </a:spcAft>
              <a:defRPr kumimoji="1" sz="1000" kern="1200">
                <a:solidFill>
                  <a:schemeClr val="dk1"/>
                </a:solidFill>
                <a:latin typeface="+mn-lt"/>
                <a:ea typeface="+mn-ea"/>
                <a:cs typeface="+mn-cs"/>
              </a:defRPr>
            </a:lvl2pPr>
            <a:lvl3pPr marL="914400" algn="l" rtl="0" fontAlgn="base">
              <a:spcBef>
                <a:spcPct val="0"/>
              </a:spcBef>
              <a:spcAft>
                <a:spcPct val="0"/>
              </a:spcAft>
              <a:defRPr kumimoji="1" sz="1000" kern="1200">
                <a:solidFill>
                  <a:schemeClr val="dk1"/>
                </a:solidFill>
                <a:latin typeface="+mn-lt"/>
                <a:ea typeface="+mn-ea"/>
                <a:cs typeface="+mn-cs"/>
              </a:defRPr>
            </a:lvl3pPr>
            <a:lvl4pPr marL="1371600" algn="l" rtl="0" fontAlgn="base">
              <a:spcBef>
                <a:spcPct val="0"/>
              </a:spcBef>
              <a:spcAft>
                <a:spcPct val="0"/>
              </a:spcAft>
              <a:defRPr kumimoji="1" sz="1000" kern="1200">
                <a:solidFill>
                  <a:schemeClr val="dk1"/>
                </a:solidFill>
                <a:latin typeface="+mn-lt"/>
                <a:ea typeface="+mn-ea"/>
                <a:cs typeface="+mn-cs"/>
              </a:defRPr>
            </a:lvl4pPr>
            <a:lvl5pPr marL="1828800" algn="l" rtl="0" fontAlgn="base">
              <a:spcBef>
                <a:spcPct val="0"/>
              </a:spcBef>
              <a:spcAft>
                <a:spcPct val="0"/>
              </a:spcAft>
              <a:defRPr kumimoji="1" sz="1000" kern="1200">
                <a:solidFill>
                  <a:schemeClr val="dk1"/>
                </a:solidFill>
                <a:latin typeface="+mn-lt"/>
                <a:ea typeface="+mn-ea"/>
                <a:cs typeface="+mn-cs"/>
              </a:defRPr>
            </a:lvl5pPr>
            <a:lvl6pPr marL="2286000" algn="l" defTabSz="914400" rtl="0" eaLnBrk="1" latinLnBrk="0" hangingPunct="1">
              <a:defRPr kumimoji="1" sz="1000" kern="1200">
                <a:solidFill>
                  <a:schemeClr val="dk1"/>
                </a:solidFill>
                <a:latin typeface="+mn-lt"/>
                <a:ea typeface="+mn-ea"/>
                <a:cs typeface="+mn-cs"/>
              </a:defRPr>
            </a:lvl6pPr>
            <a:lvl7pPr marL="2743200" algn="l" defTabSz="914400" rtl="0" eaLnBrk="1" latinLnBrk="0" hangingPunct="1">
              <a:defRPr kumimoji="1" sz="1000" kern="1200">
                <a:solidFill>
                  <a:schemeClr val="dk1"/>
                </a:solidFill>
                <a:latin typeface="+mn-lt"/>
                <a:ea typeface="+mn-ea"/>
                <a:cs typeface="+mn-cs"/>
              </a:defRPr>
            </a:lvl7pPr>
            <a:lvl8pPr marL="3200400" algn="l" defTabSz="914400" rtl="0" eaLnBrk="1" latinLnBrk="0" hangingPunct="1">
              <a:defRPr kumimoji="1" sz="1000" kern="1200">
                <a:solidFill>
                  <a:schemeClr val="dk1"/>
                </a:solidFill>
                <a:latin typeface="+mn-lt"/>
                <a:ea typeface="+mn-ea"/>
                <a:cs typeface="+mn-cs"/>
              </a:defRPr>
            </a:lvl8pPr>
            <a:lvl9pPr marL="3657600" algn="l" defTabSz="914400" rtl="0" eaLnBrk="1" latinLnBrk="0" hangingPunct="1">
              <a:defRPr kumimoji="1" sz="1000" kern="1200">
                <a:solidFill>
                  <a:schemeClr val="dk1"/>
                </a:solidFill>
                <a:latin typeface="+mn-lt"/>
                <a:ea typeface="+mn-ea"/>
                <a:cs typeface="+mn-cs"/>
              </a:defRPr>
            </a:lvl9pPr>
          </a:lstStyle>
          <a:p>
            <a:pPr algn="ctr">
              <a:defRPr/>
            </a:pPr>
            <a:endParaRPr lang="ja-JP" altLang="en-US" dirty="0">
              <a:solidFill>
                <a:srgbClr val="FF0000"/>
              </a:solidFill>
            </a:endParaRPr>
          </a:p>
        </p:txBody>
      </p:sp>
      <p:sp>
        <p:nvSpPr>
          <p:cNvPr id="11" name="テキスト ボックス 10"/>
          <p:cNvSpPr txBox="1"/>
          <p:nvPr/>
        </p:nvSpPr>
        <p:spPr>
          <a:xfrm>
            <a:off x="8415154" y="6555028"/>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24</a:t>
            </a:r>
            <a:endParaRPr kumimoji="1" lang="ja-JP" altLang="en-US" sz="1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2125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212283" y="609108"/>
            <a:ext cx="8752107" cy="5905992"/>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3200" b="1" dirty="0">
              <a:solidFill>
                <a:srgbClr val="002060"/>
              </a:solidFill>
              <a:latin typeface="Meiryo UI" panose="020B0604030504040204" pitchFamily="50" charset="-128"/>
              <a:ea typeface="Meiryo UI" panose="020B0604030504040204" pitchFamily="50" charset="-128"/>
            </a:endParaRPr>
          </a:p>
        </p:txBody>
      </p:sp>
      <p:sp>
        <p:nvSpPr>
          <p:cNvPr id="3" name="正方形/長方形 2"/>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a:off x="0" y="78179"/>
            <a:ext cx="9144000" cy="646331"/>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３．保険料収納管理（３）代理店の業務（代理店ＭＳ１の活用）</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pic>
        <p:nvPicPr>
          <p:cNvPr id="5" name="図 4"/>
          <p:cNvPicPr/>
          <p:nvPr/>
        </p:nvPicPr>
        <p:blipFill rotWithShape="1">
          <a:blip r:embed="rId3" cstate="email">
            <a:extLst>
              <a:ext uri="{28A0092B-C50C-407E-A947-70E740481C1C}">
                <a14:useLocalDpi xmlns:a14="http://schemas.microsoft.com/office/drawing/2010/main"/>
              </a:ext>
            </a:extLst>
          </a:blip>
          <a:srcRect/>
          <a:stretch/>
        </p:blipFill>
        <p:spPr bwMode="auto">
          <a:xfrm>
            <a:off x="368540" y="1586931"/>
            <a:ext cx="8309937" cy="873885"/>
          </a:xfrm>
          <a:prstGeom prst="rect">
            <a:avLst/>
          </a:prstGeom>
          <a:ln>
            <a:noFill/>
          </a:ln>
          <a:extLst>
            <a:ext uri="{53640926-AAD7-44D8-BBD7-CCE9431645EC}">
              <a14:shadowObscured xmlns:a14="http://schemas.microsoft.com/office/drawing/2010/main"/>
            </a:ext>
          </a:extLst>
        </p:spPr>
      </p:pic>
      <p:sp>
        <p:nvSpPr>
          <p:cNvPr id="7" name="テキスト ボックス 6"/>
          <p:cNvSpPr txBox="1"/>
          <p:nvPr/>
        </p:nvSpPr>
        <p:spPr>
          <a:xfrm>
            <a:off x="1012372" y="718456"/>
            <a:ext cx="4114800" cy="523220"/>
          </a:xfrm>
          <a:prstGeom prst="rect">
            <a:avLst/>
          </a:prstGeom>
          <a:noFill/>
        </p:spPr>
        <p:txBody>
          <a:bodyPr wrap="square" rtlCol="0">
            <a:spAutoFit/>
          </a:bodyPr>
          <a:lstStyle/>
          <a:p>
            <a:r>
              <a:rPr kumimoji="1" lang="ja-JP" altLang="en-US" sz="2800" b="1" dirty="0">
                <a:solidFill>
                  <a:srgbClr val="FF3399"/>
                </a:solidFill>
                <a:latin typeface="Meiryo UI" panose="020B0604030504040204" pitchFamily="50" charset="-128"/>
                <a:ea typeface="Meiryo UI" panose="020B0604030504040204" pitchFamily="50" charset="-128"/>
              </a:rPr>
              <a:t>★事務手続き未完了</a:t>
            </a:r>
          </a:p>
        </p:txBody>
      </p:sp>
      <p:pic>
        <p:nvPicPr>
          <p:cNvPr id="8" name="Picture 6" descr="パソコンを操作している事務の女性のイラスト"/>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4042" y="676060"/>
            <a:ext cx="904834" cy="90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8"/>
          <p:cNvPicPr/>
          <p:nvPr/>
        </p:nvPicPr>
        <p:blipFill rotWithShape="1">
          <a:blip r:embed="rId5" cstate="email">
            <a:extLst>
              <a:ext uri="{28A0092B-C50C-407E-A947-70E740481C1C}">
                <a14:useLocalDpi xmlns:a14="http://schemas.microsoft.com/office/drawing/2010/main"/>
              </a:ext>
            </a:extLst>
          </a:blip>
          <a:srcRect/>
          <a:stretch/>
        </p:blipFill>
        <p:spPr bwMode="auto">
          <a:xfrm>
            <a:off x="435935" y="2413590"/>
            <a:ext cx="8344381" cy="3350395"/>
          </a:xfrm>
          <a:prstGeom prst="rect">
            <a:avLst/>
          </a:prstGeom>
          <a:ln>
            <a:noFill/>
          </a:ln>
          <a:extLst>
            <a:ext uri="{53640926-AAD7-44D8-BBD7-CCE9431645EC}">
              <a14:shadowObscured xmlns:a14="http://schemas.microsoft.com/office/drawing/2010/main"/>
            </a:ext>
          </a:extLst>
        </p:spPr>
      </p:pic>
      <p:sp>
        <p:nvSpPr>
          <p:cNvPr id="11" name="角丸四角形 10"/>
          <p:cNvSpPr/>
          <p:nvPr/>
        </p:nvSpPr>
        <p:spPr>
          <a:xfrm>
            <a:off x="4353060" y="3928464"/>
            <a:ext cx="2034862" cy="682581"/>
          </a:xfrm>
          <a:prstGeom prst="roundRect">
            <a:avLst/>
          </a:prstGeom>
          <a:noFill/>
          <a:ln w="57150">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角丸四角形 13"/>
          <p:cNvSpPr/>
          <p:nvPr/>
        </p:nvSpPr>
        <p:spPr bwMode="auto">
          <a:xfrm>
            <a:off x="1012372" y="5383156"/>
            <a:ext cx="7151914" cy="1001315"/>
          </a:xfrm>
          <a:prstGeom prst="roundRect">
            <a:avLst/>
          </a:prstGeom>
          <a:solidFill>
            <a:srgbClr val="FFFFCC"/>
          </a:solidFill>
          <a:ln w="47625">
            <a:solidFill>
              <a:srgbClr val="FF6600"/>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sz="1000" kern="1200">
                <a:solidFill>
                  <a:schemeClr val="lt1"/>
                </a:solidFill>
                <a:latin typeface="+mn-lt"/>
                <a:ea typeface="+mn-ea"/>
                <a:cs typeface="+mn-cs"/>
              </a:defRPr>
            </a:lvl1pPr>
            <a:lvl2pPr marL="457200" algn="l" rtl="0" fontAlgn="base">
              <a:spcBef>
                <a:spcPct val="0"/>
              </a:spcBef>
              <a:spcAft>
                <a:spcPct val="0"/>
              </a:spcAft>
              <a:defRPr kumimoji="1" sz="1000" kern="1200">
                <a:solidFill>
                  <a:schemeClr val="lt1"/>
                </a:solidFill>
                <a:latin typeface="+mn-lt"/>
                <a:ea typeface="+mn-ea"/>
                <a:cs typeface="+mn-cs"/>
              </a:defRPr>
            </a:lvl2pPr>
            <a:lvl3pPr marL="914400" algn="l" rtl="0" fontAlgn="base">
              <a:spcBef>
                <a:spcPct val="0"/>
              </a:spcBef>
              <a:spcAft>
                <a:spcPct val="0"/>
              </a:spcAft>
              <a:defRPr kumimoji="1" sz="1000" kern="1200">
                <a:solidFill>
                  <a:schemeClr val="lt1"/>
                </a:solidFill>
                <a:latin typeface="+mn-lt"/>
                <a:ea typeface="+mn-ea"/>
                <a:cs typeface="+mn-cs"/>
              </a:defRPr>
            </a:lvl3pPr>
            <a:lvl4pPr marL="1371600" algn="l" rtl="0" fontAlgn="base">
              <a:spcBef>
                <a:spcPct val="0"/>
              </a:spcBef>
              <a:spcAft>
                <a:spcPct val="0"/>
              </a:spcAft>
              <a:defRPr kumimoji="1" sz="1000" kern="1200">
                <a:solidFill>
                  <a:schemeClr val="lt1"/>
                </a:solidFill>
                <a:latin typeface="+mn-lt"/>
                <a:ea typeface="+mn-ea"/>
                <a:cs typeface="+mn-cs"/>
              </a:defRPr>
            </a:lvl4pPr>
            <a:lvl5pPr marL="1828800" algn="l" rtl="0" fontAlgn="base">
              <a:spcBef>
                <a:spcPct val="0"/>
              </a:spcBef>
              <a:spcAft>
                <a:spcPct val="0"/>
              </a:spcAft>
              <a:defRPr kumimoji="1" sz="1000" kern="1200">
                <a:solidFill>
                  <a:schemeClr val="lt1"/>
                </a:solidFill>
                <a:latin typeface="+mn-lt"/>
                <a:ea typeface="+mn-ea"/>
                <a:cs typeface="+mn-cs"/>
              </a:defRPr>
            </a:lvl5pPr>
            <a:lvl6pPr marL="2286000" algn="l" defTabSz="914400" rtl="0" eaLnBrk="1" latinLnBrk="0" hangingPunct="1">
              <a:defRPr kumimoji="1" sz="1000" kern="1200">
                <a:solidFill>
                  <a:schemeClr val="lt1"/>
                </a:solidFill>
                <a:latin typeface="+mn-lt"/>
                <a:ea typeface="+mn-ea"/>
                <a:cs typeface="+mn-cs"/>
              </a:defRPr>
            </a:lvl6pPr>
            <a:lvl7pPr marL="2743200" algn="l" defTabSz="914400" rtl="0" eaLnBrk="1" latinLnBrk="0" hangingPunct="1">
              <a:defRPr kumimoji="1" sz="1000" kern="1200">
                <a:solidFill>
                  <a:schemeClr val="lt1"/>
                </a:solidFill>
                <a:latin typeface="+mn-lt"/>
                <a:ea typeface="+mn-ea"/>
                <a:cs typeface="+mn-cs"/>
              </a:defRPr>
            </a:lvl7pPr>
            <a:lvl8pPr marL="3200400" algn="l" defTabSz="914400" rtl="0" eaLnBrk="1" latinLnBrk="0" hangingPunct="1">
              <a:defRPr kumimoji="1" sz="1000" kern="1200">
                <a:solidFill>
                  <a:schemeClr val="lt1"/>
                </a:solidFill>
                <a:latin typeface="+mn-lt"/>
                <a:ea typeface="+mn-ea"/>
                <a:cs typeface="+mn-cs"/>
              </a:defRPr>
            </a:lvl8pPr>
            <a:lvl9pPr marL="3657600" algn="l" defTabSz="914400" rtl="0" eaLnBrk="1" latinLnBrk="0" hangingPunct="1">
              <a:defRPr kumimoji="1" sz="1000" kern="1200">
                <a:solidFill>
                  <a:schemeClr val="lt1"/>
                </a:solidFill>
                <a:latin typeface="+mn-lt"/>
                <a:ea typeface="+mn-ea"/>
                <a:cs typeface="+mn-cs"/>
              </a:defRPr>
            </a:lvl9pPr>
          </a:lstStyle>
          <a:p>
            <a:pPr algn="ctr">
              <a:defRPr/>
            </a:pPr>
            <a:r>
              <a:rPr lang="ja-JP" altLang="en-US" sz="2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「事務手続未完了」 </a:t>
            </a:r>
            <a:endParaRPr lang="en-US" altLang="ja-JP" sz="2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ctr">
              <a:defRPr/>
            </a:pPr>
            <a:r>
              <a:rPr lang="ja-JP" altLang="en-US"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「必要な対応」に従って、手続きを完了させる。</a:t>
            </a:r>
            <a:endParaRPr lang="en-US" altLang="ja-JP"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テキスト ボックス 12"/>
          <p:cNvSpPr txBox="1"/>
          <p:nvPr/>
        </p:nvSpPr>
        <p:spPr>
          <a:xfrm>
            <a:off x="8382496" y="6538699"/>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25</a:t>
            </a:r>
            <a:endParaRPr kumimoji="1" lang="ja-JP" altLang="en-US" sz="1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451632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212283" y="609108"/>
            <a:ext cx="8752107" cy="5905992"/>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3200" b="1" dirty="0">
              <a:solidFill>
                <a:srgbClr val="002060"/>
              </a:solidFill>
              <a:latin typeface="Meiryo UI" panose="020B0604030504040204" pitchFamily="50" charset="-128"/>
              <a:ea typeface="Meiryo UI" panose="020B0604030504040204" pitchFamily="50" charset="-128"/>
            </a:endParaRPr>
          </a:p>
        </p:txBody>
      </p:sp>
      <p:sp>
        <p:nvSpPr>
          <p:cNvPr id="4" name="正方形/長方形 3"/>
          <p:cNvSpPr/>
          <p:nvPr/>
        </p:nvSpPr>
        <p:spPr>
          <a:xfrm>
            <a:off x="0" y="78179"/>
            <a:ext cx="9144000" cy="646331"/>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３．保険料収納管理（３）代理店の業務（代理店ＭＳ１の活用）</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1012372" y="718456"/>
            <a:ext cx="4114800" cy="523220"/>
          </a:xfrm>
          <a:prstGeom prst="rect">
            <a:avLst/>
          </a:prstGeom>
          <a:noFill/>
        </p:spPr>
        <p:txBody>
          <a:bodyPr wrap="square" rtlCol="0">
            <a:spAutoFit/>
          </a:bodyPr>
          <a:lstStyle/>
          <a:p>
            <a:r>
              <a:rPr kumimoji="1" lang="ja-JP" altLang="en-US" sz="2800" b="1" dirty="0">
                <a:solidFill>
                  <a:srgbClr val="FF3399"/>
                </a:solidFill>
                <a:latin typeface="Meiryo UI" panose="020B0604030504040204" pitchFamily="50" charset="-128"/>
                <a:ea typeface="Meiryo UI" panose="020B0604030504040204" pitchFamily="50" charset="-128"/>
              </a:rPr>
              <a:t>★未入金</a:t>
            </a:r>
          </a:p>
        </p:txBody>
      </p:sp>
      <p:pic>
        <p:nvPicPr>
          <p:cNvPr id="6" name="Picture 6" descr="パソコンを操作している事務の女性のイラスト"/>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4042" y="676060"/>
            <a:ext cx="904834" cy="90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図 6"/>
          <p:cNvPicPr/>
          <p:nvPr/>
        </p:nvPicPr>
        <p:blipFill rotWithShape="1">
          <a:blip r:embed="rId4" cstate="email">
            <a:extLst>
              <a:ext uri="{28A0092B-C50C-407E-A947-70E740481C1C}">
                <a14:useLocalDpi xmlns:a14="http://schemas.microsoft.com/office/drawing/2010/main"/>
              </a:ext>
            </a:extLst>
          </a:blip>
          <a:srcRect/>
          <a:stretch/>
        </p:blipFill>
        <p:spPr bwMode="auto">
          <a:xfrm>
            <a:off x="1466964" y="1161838"/>
            <a:ext cx="7277789" cy="1072659"/>
          </a:xfrm>
          <a:prstGeom prst="rect">
            <a:avLst/>
          </a:prstGeom>
          <a:ln>
            <a:noFill/>
          </a:ln>
          <a:extLst>
            <a:ext uri="{53640926-AAD7-44D8-BBD7-CCE9431645EC}">
              <a14:shadowObscured xmlns:a14="http://schemas.microsoft.com/office/drawing/2010/main"/>
            </a:ext>
          </a:extLst>
        </p:spPr>
      </p:pic>
      <p:pic>
        <p:nvPicPr>
          <p:cNvPr id="8" name="図 7"/>
          <p:cNvPicPr/>
          <p:nvPr/>
        </p:nvPicPr>
        <p:blipFill rotWithShape="1">
          <a:blip r:embed="rId5" cstate="email">
            <a:extLst>
              <a:ext uri="{28A0092B-C50C-407E-A947-70E740481C1C}">
                <a14:useLocalDpi xmlns:a14="http://schemas.microsoft.com/office/drawing/2010/main"/>
              </a:ext>
            </a:extLst>
          </a:blip>
          <a:srcRect/>
          <a:stretch/>
        </p:blipFill>
        <p:spPr bwMode="auto">
          <a:xfrm>
            <a:off x="412123" y="2296152"/>
            <a:ext cx="8332631" cy="3666766"/>
          </a:xfrm>
          <a:prstGeom prst="rect">
            <a:avLst/>
          </a:prstGeom>
          <a:ln>
            <a:noFill/>
          </a:ln>
          <a:extLst>
            <a:ext uri="{53640926-AAD7-44D8-BBD7-CCE9431645EC}">
              <a14:shadowObscured xmlns:a14="http://schemas.microsoft.com/office/drawing/2010/main"/>
            </a:ext>
          </a:extLst>
        </p:spPr>
      </p:pic>
      <p:sp>
        <p:nvSpPr>
          <p:cNvPr id="9" name="角丸四角形 8"/>
          <p:cNvSpPr/>
          <p:nvPr/>
        </p:nvSpPr>
        <p:spPr>
          <a:xfrm>
            <a:off x="4243004" y="4012222"/>
            <a:ext cx="2060619" cy="572338"/>
          </a:xfrm>
          <a:prstGeom prst="roundRect">
            <a:avLst/>
          </a:prstGeom>
          <a:noFill/>
          <a:ln w="57150">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角丸四角形 9"/>
          <p:cNvSpPr/>
          <p:nvPr/>
        </p:nvSpPr>
        <p:spPr bwMode="auto">
          <a:xfrm>
            <a:off x="538843" y="5165426"/>
            <a:ext cx="8082643" cy="1251275"/>
          </a:xfrm>
          <a:prstGeom prst="roundRect">
            <a:avLst/>
          </a:prstGeom>
          <a:solidFill>
            <a:srgbClr val="FFFFCC"/>
          </a:solidFill>
          <a:ln w="44450">
            <a:solidFill>
              <a:srgbClr val="FF6600"/>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「未入金」</a:t>
            </a:r>
            <a:r>
              <a:rPr lang="ja-JP" altLang="en-US" sz="2400" b="1" dirty="0">
                <a:solidFill>
                  <a:schemeClr val="tx1">
                    <a:lumMod val="95000"/>
                    <a:lumOff val="5000"/>
                  </a:schemeClr>
                </a:solidFill>
                <a:latin typeface="Meiryo UI" panose="020B0604030504040204" pitchFamily="50" charset="-128"/>
                <a:ea typeface="Meiryo UI" panose="020B0604030504040204" pitchFamily="50" charset="-128"/>
                <a:cs typeface="Meiryo UI" panose="020B0604030504040204" pitchFamily="50" charset="-128"/>
              </a:rPr>
              <a:t>とは</a:t>
            </a:r>
            <a:endParaRPr lang="en-US" altLang="ja-JP" sz="2400" b="1" dirty="0">
              <a:solidFill>
                <a:schemeClr val="tx1">
                  <a:lumMod val="95000"/>
                  <a:lumOff val="5000"/>
                </a:schemeClr>
              </a:solidFill>
              <a:latin typeface="Meiryo UI" panose="020B0604030504040204" pitchFamily="50" charset="-128"/>
              <a:ea typeface="Meiryo UI" panose="020B0604030504040204" pitchFamily="50" charset="-128"/>
              <a:cs typeface="Meiryo UI" panose="020B0604030504040204" pitchFamily="50" charset="-128"/>
            </a:endParaRPr>
          </a:p>
          <a:p>
            <a:pPr algn="ctr">
              <a:defRPr/>
            </a:pPr>
            <a:r>
              <a:rPr lang="ja-JP" altLang="ja-JP" sz="2400" b="1" dirty="0">
                <a:solidFill>
                  <a:schemeClr val="tx1">
                    <a:lumMod val="95000"/>
                    <a:lumOff val="5000"/>
                  </a:schemeClr>
                </a:solidFill>
                <a:latin typeface="Meiryo UI" panose="020B0604030504040204" pitchFamily="50" charset="-128"/>
                <a:ea typeface="Meiryo UI" panose="020B0604030504040204" pitchFamily="50" charset="-128"/>
                <a:cs typeface="Meiryo UI" panose="020B0604030504040204" pitchFamily="50" charset="-128"/>
              </a:rPr>
              <a:t>保険料の払込手続が行われていない契約</a:t>
            </a:r>
            <a:endParaRPr lang="en-US" altLang="ja-JP" sz="2400" b="1" dirty="0">
              <a:solidFill>
                <a:schemeClr val="tx1">
                  <a:lumMod val="95000"/>
                  <a:lumOff val="5000"/>
                </a:schemeClr>
              </a:solidFill>
              <a:latin typeface="Meiryo UI" panose="020B0604030504040204" pitchFamily="50" charset="-128"/>
              <a:ea typeface="Meiryo UI" panose="020B0604030504040204" pitchFamily="50" charset="-128"/>
              <a:cs typeface="Meiryo UI" panose="020B0604030504040204" pitchFamily="50" charset="-128"/>
            </a:endParaRPr>
          </a:p>
          <a:p>
            <a:pPr algn="ctr">
              <a:defRPr/>
            </a:pPr>
            <a:r>
              <a:rPr lang="ja-JP" altLang="en-US"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⇒払込みを依頼する</a:t>
            </a:r>
            <a:endParaRPr lang="en-US" altLang="ja-JP"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テキスト ボックス 10"/>
          <p:cNvSpPr txBox="1"/>
          <p:nvPr/>
        </p:nvSpPr>
        <p:spPr>
          <a:xfrm>
            <a:off x="8382496" y="6538699"/>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26</a:t>
            </a:r>
            <a:endParaRPr kumimoji="1" lang="ja-JP" altLang="en-US" sz="1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83794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0" y="78179"/>
            <a:ext cx="9144000" cy="646331"/>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３．保険料収納管理（３）代理店の業務（代理店ＭＳ１の活用）</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4" name="正方形/長方形 3"/>
          <p:cNvSpPr/>
          <p:nvPr/>
        </p:nvSpPr>
        <p:spPr>
          <a:xfrm>
            <a:off x="212283" y="609108"/>
            <a:ext cx="8752107" cy="5905992"/>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3200" b="1" dirty="0">
              <a:solidFill>
                <a:srgbClr val="002060"/>
              </a:solidFill>
              <a:latin typeface="Meiryo UI" panose="020B0604030504040204" pitchFamily="50" charset="-128"/>
              <a:ea typeface="Meiryo UI" panose="020B0604030504040204" pitchFamily="50" charset="-128"/>
            </a:endParaRPr>
          </a:p>
        </p:txBody>
      </p:sp>
      <p:pic>
        <p:nvPicPr>
          <p:cNvPr id="5" name="Picture 6" descr="パソコンを操作している事務の女性のイラスト"/>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4042" y="676060"/>
            <a:ext cx="904834" cy="90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5"/>
          <p:cNvSpPr txBox="1"/>
          <p:nvPr/>
        </p:nvSpPr>
        <p:spPr>
          <a:xfrm>
            <a:off x="1012372" y="718456"/>
            <a:ext cx="4114800" cy="523220"/>
          </a:xfrm>
          <a:prstGeom prst="rect">
            <a:avLst/>
          </a:prstGeom>
          <a:noFill/>
        </p:spPr>
        <p:txBody>
          <a:bodyPr wrap="square" rtlCol="0">
            <a:spAutoFit/>
          </a:bodyPr>
          <a:lstStyle/>
          <a:p>
            <a:r>
              <a:rPr kumimoji="1" lang="ja-JP" altLang="en-US" sz="2800" b="1" dirty="0">
                <a:solidFill>
                  <a:srgbClr val="FF3399"/>
                </a:solidFill>
                <a:latin typeface="Meiryo UI" panose="020B0604030504040204" pitchFamily="50" charset="-128"/>
                <a:ea typeface="Meiryo UI" panose="020B0604030504040204" pitchFamily="50" charset="-128"/>
              </a:rPr>
              <a:t>★再請求</a:t>
            </a:r>
          </a:p>
        </p:txBody>
      </p:sp>
      <p:pic>
        <p:nvPicPr>
          <p:cNvPr id="7" name="図 6"/>
          <p:cNvPicPr/>
          <p:nvPr/>
        </p:nvPicPr>
        <p:blipFill rotWithShape="1">
          <a:blip r:embed="rId4" cstate="email">
            <a:extLst>
              <a:ext uri="{28A0092B-C50C-407E-A947-70E740481C1C}">
                <a14:useLocalDpi xmlns:a14="http://schemas.microsoft.com/office/drawing/2010/main"/>
              </a:ext>
            </a:extLst>
          </a:blip>
          <a:srcRect/>
          <a:stretch/>
        </p:blipFill>
        <p:spPr bwMode="auto">
          <a:xfrm>
            <a:off x="1391159" y="1241676"/>
            <a:ext cx="7165012" cy="882331"/>
          </a:xfrm>
          <a:prstGeom prst="rect">
            <a:avLst/>
          </a:prstGeom>
          <a:ln>
            <a:noFill/>
          </a:ln>
          <a:extLst>
            <a:ext uri="{53640926-AAD7-44D8-BBD7-CCE9431645EC}">
              <a14:shadowObscured xmlns:a14="http://schemas.microsoft.com/office/drawing/2010/main"/>
            </a:ext>
          </a:extLst>
        </p:spPr>
      </p:pic>
      <p:pic>
        <p:nvPicPr>
          <p:cNvPr id="8" name="図 7"/>
          <p:cNvPicPr/>
          <p:nvPr/>
        </p:nvPicPr>
        <p:blipFill rotWithShape="1">
          <a:blip r:embed="rId5" cstate="email">
            <a:extLst>
              <a:ext uri="{28A0092B-C50C-407E-A947-70E740481C1C}">
                <a14:useLocalDpi xmlns:a14="http://schemas.microsoft.com/office/drawing/2010/main"/>
              </a:ext>
            </a:extLst>
          </a:blip>
          <a:srcRect/>
          <a:stretch/>
        </p:blipFill>
        <p:spPr bwMode="auto">
          <a:xfrm>
            <a:off x="395287" y="2118409"/>
            <a:ext cx="8229600" cy="3410382"/>
          </a:xfrm>
          <a:prstGeom prst="rect">
            <a:avLst/>
          </a:prstGeom>
          <a:ln>
            <a:noFill/>
          </a:ln>
          <a:extLst>
            <a:ext uri="{53640926-AAD7-44D8-BBD7-CCE9431645EC}">
              <a14:shadowObscured xmlns:a14="http://schemas.microsoft.com/office/drawing/2010/main"/>
            </a:ext>
          </a:extLst>
        </p:spPr>
      </p:pic>
      <p:sp>
        <p:nvSpPr>
          <p:cNvPr id="9" name="角丸四角形 8"/>
          <p:cNvSpPr/>
          <p:nvPr/>
        </p:nvSpPr>
        <p:spPr>
          <a:xfrm flipH="1">
            <a:off x="1184856" y="4275786"/>
            <a:ext cx="965916" cy="232569"/>
          </a:xfrm>
          <a:prstGeom prst="roundRect">
            <a:avLst/>
          </a:prstGeom>
          <a:noFill/>
          <a:ln w="57150">
            <a:solidFill>
              <a:srgbClr val="FF3399"/>
            </a:solidFill>
          </a:ln>
        </p:spPr>
        <p:style>
          <a:lnRef idx="2">
            <a:schemeClr val="accent6"/>
          </a:lnRef>
          <a:fillRef idx="1">
            <a:schemeClr val="lt1"/>
          </a:fillRef>
          <a:effectRef idx="0">
            <a:schemeClr val="accent6"/>
          </a:effectRef>
          <a:fontRef idx="minor">
            <a:schemeClr val="dk1"/>
          </a:fontRef>
        </p:style>
        <p:txBody>
          <a:bodyPr anchor="ctr"/>
          <a:lstStyle>
            <a:defPPr>
              <a:defRPr lang="ja-JP"/>
            </a:defPPr>
            <a:lvl1pPr algn="l" rtl="0" fontAlgn="base">
              <a:spcBef>
                <a:spcPct val="0"/>
              </a:spcBef>
              <a:spcAft>
                <a:spcPct val="0"/>
              </a:spcAft>
              <a:defRPr kumimoji="1" sz="1000" kern="1200">
                <a:solidFill>
                  <a:schemeClr val="dk1"/>
                </a:solidFill>
                <a:latin typeface="+mn-lt"/>
                <a:ea typeface="+mn-ea"/>
                <a:cs typeface="+mn-cs"/>
              </a:defRPr>
            </a:lvl1pPr>
            <a:lvl2pPr marL="457200" algn="l" rtl="0" fontAlgn="base">
              <a:spcBef>
                <a:spcPct val="0"/>
              </a:spcBef>
              <a:spcAft>
                <a:spcPct val="0"/>
              </a:spcAft>
              <a:defRPr kumimoji="1" sz="1000" kern="1200">
                <a:solidFill>
                  <a:schemeClr val="dk1"/>
                </a:solidFill>
                <a:latin typeface="+mn-lt"/>
                <a:ea typeface="+mn-ea"/>
                <a:cs typeface="+mn-cs"/>
              </a:defRPr>
            </a:lvl2pPr>
            <a:lvl3pPr marL="914400" algn="l" rtl="0" fontAlgn="base">
              <a:spcBef>
                <a:spcPct val="0"/>
              </a:spcBef>
              <a:spcAft>
                <a:spcPct val="0"/>
              </a:spcAft>
              <a:defRPr kumimoji="1" sz="1000" kern="1200">
                <a:solidFill>
                  <a:schemeClr val="dk1"/>
                </a:solidFill>
                <a:latin typeface="+mn-lt"/>
                <a:ea typeface="+mn-ea"/>
                <a:cs typeface="+mn-cs"/>
              </a:defRPr>
            </a:lvl3pPr>
            <a:lvl4pPr marL="1371600" algn="l" rtl="0" fontAlgn="base">
              <a:spcBef>
                <a:spcPct val="0"/>
              </a:spcBef>
              <a:spcAft>
                <a:spcPct val="0"/>
              </a:spcAft>
              <a:defRPr kumimoji="1" sz="1000" kern="1200">
                <a:solidFill>
                  <a:schemeClr val="dk1"/>
                </a:solidFill>
                <a:latin typeface="+mn-lt"/>
                <a:ea typeface="+mn-ea"/>
                <a:cs typeface="+mn-cs"/>
              </a:defRPr>
            </a:lvl4pPr>
            <a:lvl5pPr marL="1828800" algn="l" rtl="0" fontAlgn="base">
              <a:spcBef>
                <a:spcPct val="0"/>
              </a:spcBef>
              <a:spcAft>
                <a:spcPct val="0"/>
              </a:spcAft>
              <a:defRPr kumimoji="1" sz="1000" kern="1200">
                <a:solidFill>
                  <a:schemeClr val="dk1"/>
                </a:solidFill>
                <a:latin typeface="+mn-lt"/>
                <a:ea typeface="+mn-ea"/>
                <a:cs typeface="+mn-cs"/>
              </a:defRPr>
            </a:lvl5pPr>
            <a:lvl6pPr marL="2286000" algn="l" defTabSz="914400" rtl="0" eaLnBrk="1" latinLnBrk="0" hangingPunct="1">
              <a:defRPr kumimoji="1" sz="1000" kern="1200">
                <a:solidFill>
                  <a:schemeClr val="dk1"/>
                </a:solidFill>
                <a:latin typeface="+mn-lt"/>
                <a:ea typeface="+mn-ea"/>
                <a:cs typeface="+mn-cs"/>
              </a:defRPr>
            </a:lvl6pPr>
            <a:lvl7pPr marL="2743200" algn="l" defTabSz="914400" rtl="0" eaLnBrk="1" latinLnBrk="0" hangingPunct="1">
              <a:defRPr kumimoji="1" sz="1000" kern="1200">
                <a:solidFill>
                  <a:schemeClr val="dk1"/>
                </a:solidFill>
                <a:latin typeface="+mn-lt"/>
                <a:ea typeface="+mn-ea"/>
                <a:cs typeface="+mn-cs"/>
              </a:defRPr>
            </a:lvl7pPr>
            <a:lvl8pPr marL="3200400" algn="l" defTabSz="914400" rtl="0" eaLnBrk="1" latinLnBrk="0" hangingPunct="1">
              <a:defRPr kumimoji="1" sz="1000" kern="1200">
                <a:solidFill>
                  <a:schemeClr val="dk1"/>
                </a:solidFill>
                <a:latin typeface="+mn-lt"/>
                <a:ea typeface="+mn-ea"/>
                <a:cs typeface="+mn-cs"/>
              </a:defRPr>
            </a:lvl8pPr>
            <a:lvl9pPr marL="3657600" algn="l" defTabSz="914400" rtl="0" eaLnBrk="1" latinLnBrk="0" hangingPunct="1">
              <a:defRPr kumimoji="1" sz="1000" kern="1200">
                <a:solidFill>
                  <a:schemeClr val="dk1"/>
                </a:solidFill>
                <a:latin typeface="+mn-lt"/>
                <a:ea typeface="+mn-ea"/>
                <a:cs typeface="+mn-cs"/>
              </a:defRPr>
            </a:lvl9pPr>
          </a:lstStyle>
          <a:p>
            <a:pPr algn="ctr">
              <a:defRPr/>
            </a:pPr>
            <a:endParaRPr lang="ja-JP" altLang="en-US" dirty="0">
              <a:solidFill>
                <a:srgbClr val="FF0000"/>
              </a:solidFill>
            </a:endParaRPr>
          </a:p>
        </p:txBody>
      </p:sp>
      <p:sp>
        <p:nvSpPr>
          <p:cNvPr id="11" name="角丸四角形 10"/>
          <p:cNvSpPr/>
          <p:nvPr/>
        </p:nvSpPr>
        <p:spPr>
          <a:xfrm flipH="1">
            <a:off x="728441" y="5205892"/>
            <a:ext cx="5965067" cy="250825"/>
          </a:xfrm>
          <a:prstGeom prst="roundRect">
            <a:avLst/>
          </a:prstGeom>
          <a:noFill/>
          <a:ln w="57150">
            <a:solidFill>
              <a:srgbClr val="FF3399"/>
            </a:solidFill>
          </a:ln>
        </p:spPr>
        <p:style>
          <a:lnRef idx="2">
            <a:schemeClr val="accent6"/>
          </a:lnRef>
          <a:fillRef idx="1">
            <a:schemeClr val="lt1"/>
          </a:fillRef>
          <a:effectRef idx="0">
            <a:schemeClr val="accent6"/>
          </a:effectRef>
          <a:fontRef idx="minor">
            <a:schemeClr val="dk1"/>
          </a:fontRef>
        </p:style>
        <p:txBody>
          <a:bodyPr anchor="ctr"/>
          <a:lstStyle>
            <a:defPPr>
              <a:defRPr lang="ja-JP"/>
            </a:defPPr>
            <a:lvl1pPr algn="l" rtl="0" fontAlgn="base">
              <a:spcBef>
                <a:spcPct val="0"/>
              </a:spcBef>
              <a:spcAft>
                <a:spcPct val="0"/>
              </a:spcAft>
              <a:defRPr kumimoji="1" sz="1000" kern="1200">
                <a:solidFill>
                  <a:schemeClr val="dk1"/>
                </a:solidFill>
                <a:latin typeface="+mn-lt"/>
                <a:ea typeface="+mn-ea"/>
                <a:cs typeface="+mn-cs"/>
              </a:defRPr>
            </a:lvl1pPr>
            <a:lvl2pPr marL="457200" algn="l" rtl="0" fontAlgn="base">
              <a:spcBef>
                <a:spcPct val="0"/>
              </a:spcBef>
              <a:spcAft>
                <a:spcPct val="0"/>
              </a:spcAft>
              <a:defRPr kumimoji="1" sz="1000" kern="1200">
                <a:solidFill>
                  <a:schemeClr val="dk1"/>
                </a:solidFill>
                <a:latin typeface="+mn-lt"/>
                <a:ea typeface="+mn-ea"/>
                <a:cs typeface="+mn-cs"/>
              </a:defRPr>
            </a:lvl2pPr>
            <a:lvl3pPr marL="914400" algn="l" rtl="0" fontAlgn="base">
              <a:spcBef>
                <a:spcPct val="0"/>
              </a:spcBef>
              <a:spcAft>
                <a:spcPct val="0"/>
              </a:spcAft>
              <a:defRPr kumimoji="1" sz="1000" kern="1200">
                <a:solidFill>
                  <a:schemeClr val="dk1"/>
                </a:solidFill>
                <a:latin typeface="+mn-lt"/>
                <a:ea typeface="+mn-ea"/>
                <a:cs typeface="+mn-cs"/>
              </a:defRPr>
            </a:lvl3pPr>
            <a:lvl4pPr marL="1371600" algn="l" rtl="0" fontAlgn="base">
              <a:spcBef>
                <a:spcPct val="0"/>
              </a:spcBef>
              <a:spcAft>
                <a:spcPct val="0"/>
              </a:spcAft>
              <a:defRPr kumimoji="1" sz="1000" kern="1200">
                <a:solidFill>
                  <a:schemeClr val="dk1"/>
                </a:solidFill>
                <a:latin typeface="+mn-lt"/>
                <a:ea typeface="+mn-ea"/>
                <a:cs typeface="+mn-cs"/>
              </a:defRPr>
            </a:lvl4pPr>
            <a:lvl5pPr marL="1828800" algn="l" rtl="0" fontAlgn="base">
              <a:spcBef>
                <a:spcPct val="0"/>
              </a:spcBef>
              <a:spcAft>
                <a:spcPct val="0"/>
              </a:spcAft>
              <a:defRPr kumimoji="1" sz="1000" kern="1200">
                <a:solidFill>
                  <a:schemeClr val="dk1"/>
                </a:solidFill>
                <a:latin typeface="+mn-lt"/>
                <a:ea typeface="+mn-ea"/>
                <a:cs typeface="+mn-cs"/>
              </a:defRPr>
            </a:lvl5pPr>
            <a:lvl6pPr marL="2286000" algn="l" defTabSz="914400" rtl="0" eaLnBrk="1" latinLnBrk="0" hangingPunct="1">
              <a:defRPr kumimoji="1" sz="1000" kern="1200">
                <a:solidFill>
                  <a:schemeClr val="dk1"/>
                </a:solidFill>
                <a:latin typeface="+mn-lt"/>
                <a:ea typeface="+mn-ea"/>
                <a:cs typeface="+mn-cs"/>
              </a:defRPr>
            </a:lvl6pPr>
            <a:lvl7pPr marL="2743200" algn="l" defTabSz="914400" rtl="0" eaLnBrk="1" latinLnBrk="0" hangingPunct="1">
              <a:defRPr kumimoji="1" sz="1000" kern="1200">
                <a:solidFill>
                  <a:schemeClr val="dk1"/>
                </a:solidFill>
                <a:latin typeface="+mn-lt"/>
                <a:ea typeface="+mn-ea"/>
                <a:cs typeface="+mn-cs"/>
              </a:defRPr>
            </a:lvl7pPr>
            <a:lvl8pPr marL="3200400" algn="l" defTabSz="914400" rtl="0" eaLnBrk="1" latinLnBrk="0" hangingPunct="1">
              <a:defRPr kumimoji="1" sz="1000" kern="1200">
                <a:solidFill>
                  <a:schemeClr val="dk1"/>
                </a:solidFill>
                <a:latin typeface="+mn-lt"/>
                <a:ea typeface="+mn-ea"/>
                <a:cs typeface="+mn-cs"/>
              </a:defRPr>
            </a:lvl8pPr>
            <a:lvl9pPr marL="3657600" algn="l" defTabSz="914400" rtl="0" eaLnBrk="1" latinLnBrk="0" hangingPunct="1">
              <a:defRPr kumimoji="1" sz="1000" kern="1200">
                <a:solidFill>
                  <a:schemeClr val="dk1"/>
                </a:solidFill>
                <a:latin typeface="+mn-lt"/>
                <a:ea typeface="+mn-ea"/>
                <a:cs typeface="+mn-cs"/>
              </a:defRPr>
            </a:lvl9pPr>
          </a:lstStyle>
          <a:p>
            <a:pPr algn="ctr">
              <a:defRPr/>
            </a:pPr>
            <a:endParaRPr lang="ja-JP" altLang="en-US" dirty="0">
              <a:solidFill>
                <a:srgbClr val="FF0000"/>
              </a:solidFill>
            </a:endParaRPr>
          </a:p>
        </p:txBody>
      </p:sp>
      <p:sp>
        <p:nvSpPr>
          <p:cNvPr id="12" name="角丸四角形 11"/>
          <p:cNvSpPr/>
          <p:nvPr/>
        </p:nvSpPr>
        <p:spPr bwMode="auto">
          <a:xfrm>
            <a:off x="341313" y="5596406"/>
            <a:ext cx="8486773" cy="875832"/>
          </a:xfrm>
          <a:prstGeom prst="roundRect">
            <a:avLst/>
          </a:prstGeom>
          <a:solidFill>
            <a:srgbClr val="FFFFCC"/>
          </a:solidFill>
          <a:ln w="47625">
            <a:solidFill>
              <a:srgbClr val="FF6600"/>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「再請求」を発生させないために、お客さまに振替日の確実な案内、</a:t>
            </a:r>
            <a:endParaRPr lang="en-US" altLang="ja-JP"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振替日の前日までに口座に入金いただく事を事前に依頼する。</a:t>
            </a:r>
            <a:endParaRPr lang="en-US" altLang="ja-JP" sz="2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角丸四角形吹き出し 12"/>
          <p:cNvSpPr/>
          <p:nvPr/>
        </p:nvSpPr>
        <p:spPr>
          <a:xfrm>
            <a:off x="868197" y="3093634"/>
            <a:ext cx="3660025" cy="949583"/>
          </a:xfrm>
          <a:prstGeom prst="wedgeRoundRectCallout">
            <a:avLst>
              <a:gd name="adj1" fmla="val -35701"/>
              <a:gd name="adj2" fmla="val 64051"/>
              <a:gd name="adj3" fmla="val 16667"/>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0"/>
              </a:spcAft>
            </a:pPr>
            <a:r>
              <a:rPr lang="ja-JP" altLang="en-US"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rPr>
              <a:t>活動メモ</a:t>
            </a:r>
            <a:r>
              <a:rPr lang="ja-JP" altLang="ja-JP"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rPr>
              <a:t>横の？印をクリックすると</a:t>
            </a:r>
            <a:endParaRPr lang="en-US" altLang="ja-JP"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endParaRPr>
          </a:p>
          <a:p>
            <a:pPr>
              <a:spcAft>
                <a:spcPts val="0"/>
              </a:spcAft>
            </a:pPr>
            <a:r>
              <a:rPr lang="ja-JP" altLang="en-US"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rPr>
              <a:t>活動メモ欄の</a:t>
            </a:r>
            <a:r>
              <a:rPr lang="ja-JP" altLang="ja-JP"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rPr>
              <a:t>説明</a:t>
            </a:r>
            <a:r>
              <a:rPr lang="ja-JP" altLang="en-US"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rPr>
              <a:t>が</a:t>
            </a:r>
            <a:r>
              <a:rPr lang="ja-JP" altLang="ja-JP"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rPr>
              <a:t>表示</a:t>
            </a:r>
            <a:r>
              <a:rPr lang="ja-JP" altLang="en-US"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rPr>
              <a:t>される</a:t>
            </a:r>
            <a:endParaRPr lang="en-US" altLang="ja-JP"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endParaRPr>
          </a:p>
        </p:txBody>
      </p:sp>
      <p:sp>
        <p:nvSpPr>
          <p:cNvPr id="14" name="角丸四角形吹き出し 13"/>
          <p:cNvSpPr/>
          <p:nvPr/>
        </p:nvSpPr>
        <p:spPr>
          <a:xfrm>
            <a:off x="4743205" y="3907057"/>
            <a:ext cx="3666699" cy="1108673"/>
          </a:xfrm>
          <a:prstGeom prst="wedgeRoundRectCallout">
            <a:avLst>
              <a:gd name="adj1" fmla="val -39351"/>
              <a:gd name="adj2" fmla="val 61338"/>
              <a:gd name="adj3" fmla="val 16667"/>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0"/>
              </a:spcAft>
            </a:pPr>
            <a:r>
              <a:rPr lang="ja-JP" altLang="ja-JP"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rPr>
              <a:t>活動メモ欄に現在の活動状況を</a:t>
            </a:r>
            <a:endParaRPr lang="en-US" altLang="ja-JP"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endParaRPr>
          </a:p>
          <a:p>
            <a:pPr>
              <a:spcAft>
                <a:spcPts val="0"/>
              </a:spcAft>
            </a:pPr>
            <a:r>
              <a:rPr lang="ja-JP" altLang="ja-JP"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rPr>
              <a:t>選択、フリー欄に</a:t>
            </a:r>
            <a:r>
              <a:rPr lang="ja-JP" altLang="en-US"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rPr>
              <a:t>も</a:t>
            </a:r>
            <a:r>
              <a:rPr lang="ja-JP" altLang="ja-JP"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rPr>
              <a:t>入力が可能</a:t>
            </a:r>
            <a:endParaRPr lang="ja-JP" altLang="ja-JP" sz="2000" dirty="0">
              <a:latin typeface="ＭＳ Ｐゴシック" panose="020B0600070205080204" pitchFamily="50" charset="-128"/>
              <a:cs typeface="ＭＳ Ｐゴシック" panose="020B0600070205080204" pitchFamily="50" charset="-128"/>
            </a:endParaRPr>
          </a:p>
          <a:p>
            <a:pPr>
              <a:spcAft>
                <a:spcPts val="0"/>
              </a:spcAft>
            </a:pPr>
            <a:r>
              <a:rPr lang="ja-JP" altLang="ja-JP"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rPr>
              <a:t>＝</a:t>
            </a:r>
            <a:r>
              <a:rPr lang="ja-JP" altLang="en-US"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rPr>
              <a:t>当社と</a:t>
            </a:r>
            <a:r>
              <a:rPr lang="ja-JP" altLang="ja-JP" sz="2000" dirty="0">
                <a:solidFill>
                  <a:srgbClr val="000000"/>
                </a:solidFill>
                <a:latin typeface="ＭＳ Ｐゴシック" panose="020B0600070205080204" pitchFamily="50" charset="-128"/>
                <a:ea typeface="Meiryo UI" panose="020B0604030504040204" pitchFamily="50" charset="-128"/>
                <a:cs typeface="Meiryo UI" panose="020B0604030504040204" pitchFamily="50" charset="-128"/>
              </a:rPr>
              <a:t>情報共有ができる</a:t>
            </a:r>
            <a:endParaRPr lang="ja-JP" altLang="ja-JP" sz="2000" dirty="0">
              <a:latin typeface="ＭＳ Ｐゴシック" panose="020B0600070205080204" pitchFamily="50" charset="-128"/>
              <a:cs typeface="ＭＳ Ｐゴシック" panose="020B0600070205080204" pitchFamily="50" charset="-128"/>
            </a:endParaRPr>
          </a:p>
        </p:txBody>
      </p:sp>
      <p:sp>
        <p:nvSpPr>
          <p:cNvPr id="15" name="テキスト ボックス 14"/>
          <p:cNvSpPr txBox="1"/>
          <p:nvPr/>
        </p:nvSpPr>
        <p:spPr>
          <a:xfrm>
            <a:off x="8415154" y="6555028"/>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27</a:t>
            </a:r>
            <a:endParaRPr kumimoji="1" lang="ja-JP" altLang="en-US" sz="1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525771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212283" y="560121"/>
            <a:ext cx="8752107" cy="5905992"/>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3200" b="1" dirty="0">
                <a:solidFill>
                  <a:srgbClr val="002060"/>
                </a:solidFill>
                <a:latin typeface="Meiryo UI" panose="020B0604030504040204" pitchFamily="50" charset="-128"/>
                <a:ea typeface="Meiryo UI" panose="020B0604030504040204" pitchFamily="50" charset="-128"/>
              </a:rPr>
              <a:t>　</a:t>
            </a:r>
            <a:endParaRPr lang="en-US" altLang="ja-JP" sz="3200" b="1" dirty="0">
              <a:solidFill>
                <a:srgbClr val="002060"/>
              </a:solidFill>
              <a:latin typeface="Meiryo UI" panose="020B0604030504040204" pitchFamily="50" charset="-128"/>
              <a:ea typeface="Meiryo UI" panose="020B0604030504040204" pitchFamily="50" charset="-128"/>
            </a:endParaRPr>
          </a:p>
        </p:txBody>
      </p:sp>
      <p:pic>
        <p:nvPicPr>
          <p:cNvPr id="4" name="Picture 6" descr="パソコンを操作している事務の女性のイラスト"/>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7147" y="645686"/>
            <a:ext cx="904834" cy="90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テキスト ボックス 4"/>
          <p:cNvSpPr txBox="1"/>
          <p:nvPr/>
        </p:nvSpPr>
        <p:spPr>
          <a:xfrm>
            <a:off x="1338938" y="751659"/>
            <a:ext cx="7511146" cy="523220"/>
          </a:xfrm>
          <a:prstGeom prst="rect">
            <a:avLst/>
          </a:prstGeom>
          <a:noFill/>
        </p:spPr>
        <p:txBody>
          <a:bodyPr wrap="square" rtlCol="0">
            <a:spAutoFit/>
          </a:bodyPr>
          <a:lstStyle/>
          <a:p>
            <a:r>
              <a:rPr kumimoji="1" lang="ja-JP" altLang="en-US" sz="2800" b="1" dirty="0">
                <a:solidFill>
                  <a:srgbClr val="FF3399"/>
                </a:solidFill>
                <a:latin typeface="Meiryo UI" panose="020B0604030504040204" pitchFamily="50" charset="-128"/>
                <a:ea typeface="Meiryo UI" panose="020B0604030504040204" pitchFamily="50" charset="-128"/>
              </a:rPr>
              <a:t>保険料払込期日と保険料払込猶予期限</a:t>
            </a:r>
          </a:p>
        </p:txBody>
      </p:sp>
      <p:sp>
        <p:nvSpPr>
          <p:cNvPr id="9" name="テキスト ボックス 8"/>
          <p:cNvSpPr txBox="1"/>
          <p:nvPr/>
        </p:nvSpPr>
        <p:spPr>
          <a:xfrm>
            <a:off x="1208306" y="1286799"/>
            <a:ext cx="7331533" cy="830997"/>
          </a:xfrm>
          <a:prstGeom prst="rect">
            <a:avLst/>
          </a:prstGeom>
          <a:noFill/>
        </p:spPr>
        <p:txBody>
          <a:bodyPr wrap="square" rtlCol="0">
            <a:spAutoFit/>
          </a:bodyPr>
          <a:lstStyle/>
          <a:p>
            <a:r>
              <a:rPr kumimoji="1" lang="ja-JP" altLang="en-US" sz="2400" dirty="0">
                <a:latin typeface="Meiryo UI" panose="020B0604030504040204" pitchFamily="50" charset="-128"/>
                <a:ea typeface="Meiryo UI" panose="020B0604030504040204" pitchFamily="50" charset="-128"/>
              </a:rPr>
              <a:t>保険契約の解除を防ぐためには、</a:t>
            </a:r>
            <a:r>
              <a:rPr kumimoji="1" lang="ja-JP" altLang="en-US" sz="2400" dirty="0">
                <a:solidFill>
                  <a:srgbClr val="FF3399"/>
                </a:solidFill>
                <a:latin typeface="Meiryo UI" panose="020B0604030504040204" pitchFamily="50" charset="-128"/>
                <a:ea typeface="Meiryo UI" panose="020B0604030504040204" pitchFamily="50" charset="-128"/>
              </a:rPr>
              <a:t>保険料払込期日</a:t>
            </a:r>
            <a:r>
              <a:rPr kumimoji="1" lang="ja-JP" altLang="en-US" sz="2400" dirty="0">
                <a:latin typeface="Meiryo UI" panose="020B0604030504040204" pitchFamily="50" charset="-128"/>
                <a:ea typeface="Meiryo UI" panose="020B0604030504040204" pitchFamily="50" charset="-128"/>
              </a:rPr>
              <a:t>と、</a:t>
            </a:r>
            <a:r>
              <a:rPr kumimoji="1" lang="ja-JP" altLang="en-US" sz="2400" dirty="0">
                <a:solidFill>
                  <a:srgbClr val="FF3399"/>
                </a:solidFill>
                <a:latin typeface="Meiryo UI" panose="020B0604030504040204" pitchFamily="50" charset="-128"/>
                <a:ea typeface="Meiryo UI" panose="020B0604030504040204" pitchFamily="50" charset="-128"/>
              </a:rPr>
              <a:t>保険料払込猶予期限</a:t>
            </a:r>
            <a:r>
              <a:rPr kumimoji="1" lang="ja-JP" altLang="en-US" sz="2400" dirty="0">
                <a:latin typeface="Meiryo UI" panose="020B0604030504040204" pitchFamily="50" charset="-128"/>
                <a:ea typeface="Meiryo UI" panose="020B0604030504040204" pitchFamily="50" charset="-128"/>
              </a:rPr>
              <a:t>を</a:t>
            </a:r>
            <a:r>
              <a:rPr lang="ja-JP" altLang="en-US" sz="2400" dirty="0">
                <a:latin typeface="Meiryo UI" panose="020B0604030504040204" pitchFamily="50" charset="-128"/>
                <a:ea typeface="Meiryo UI" panose="020B0604030504040204" pitchFamily="50" charset="-128"/>
              </a:rPr>
              <a:t>しっかり理解していくことが必要です！</a:t>
            </a:r>
            <a:endParaRPr kumimoji="1" lang="ja-JP" altLang="en-US" sz="2400" dirty="0">
              <a:latin typeface="Meiryo UI" panose="020B0604030504040204" pitchFamily="50" charset="-128"/>
              <a:ea typeface="Meiryo UI" panose="020B0604030504040204" pitchFamily="50" charset="-128"/>
            </a:endParaRPr>
          </a:p>
        </p:txBody>
      </p:sp>
      <p:sp>
        <p:nvSpPr>
          <p:cNvPr id="10" name="テキスト ボックス 9"/>
          <p:cNvSpPr txBox="1"/>
          <p:nvPr/>
        </p:nvSpPr>
        <p:spPr>
          <a:xfrm>
            <a:off x="342896" y="2253339"/>
            <a:ext cx="5404757" cy="584775"/>
          </a:xfrm>
          <a:prstGeom prst="rect">
            <a:avLst/>
          </a:prstGeom>
          <a:noFill/>
        </p:spPr>
        <p:txBody>
          <a:bodyPr wrap="square" rtlCol="0">
            <a:spAutoFit/>
          </a:bodyPr>
          <a:lstStyle/>
          <a:p>
            <a:r>
              <a:rPr kumimoji="1" lang="ja-JP" altLang="en-US" sz="3200" b="1" dirty="0">
                <a:latin typeface="Meiryo UI" panose="020B0604030504040204" pitchFamily="50" charset="-128"/>
                <a:ea typeface="Meiryo UI" panose="020B0604030504040204" pitchFamily="50" charset="-128"/>
              </a:rPr>
              <a:t>★保険料払込</a:t>
            </a:r>
            <a:r>
              <a:rPr kumimoji="1" lang="ja-JP" altLang="en-US" sz="3200" b="1" dirty="0">
                <a:solidFill>
                  <a:srgbClr val="FF0000"/>
                </a:solidFill>
                <a:latin typeface="Meiryo UI" panose="020B0604030504040204" pitchFamily="50" charset="-128"/>
                <a:ea typeface="Meiryo UI" panose="020B0604030504040204" pitchFamily="50" charset="-128"/>
              </a:rPr>
              <a:t>期日</a:t>
            </a:r>
          </a:p>
        </p:txBody>
      </p:sp>
      <p:sp>
        <p:nvSpPr>
          <p:cNvPr id="13" name="角丸四角形 12"/>
          <p:cNvSpPr/>
          <p:nvPr/>
        </p:nvSpPr>
        <p:spPr bwMode="auto">
          <a:xfrm>
            <a:off x="693971" y="2820268"/>
            <a:ext cx="7976499" cy="564077"/>
          </a:xfrm>
          <a:prstGeom prst="roundRect">
            <a:avLst/>
          </a:prstGeom>
          <a:solidFill>
            <a:srgbClr val="FFFFCC"/>
          </a:solidFill>
          <a:ln w="38100">
            <a:solidFill>
              <a:srgbClr val="FF0000"/>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3200" dirty="0">
                <a:solidFill>
                  <a:schemeClr val="tx1"/>
                </a:solidFill>
              </a:rPr>
              <a:t>　</a:t>
            </a:r>
            <a:endParaRPr lang="en-US" altLang="ja-JP" sz="2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テキスト ボックス 13"/>
          <p:cNvSpPr txBox="1"/>
          <p:nvPr/>
        </p:nvSpPr>
        <p:spPr>
          <a:xfrm>
            <a:off x="397324" y="3532407"/>
            <a:ext cx="5404757" cy="584775"/>
          </a:xfrm>
          <a:prstGeom prst="rect">
            <a:avLst/>
          </a:prstGeom>
          <a:noFill/>
        </p:spPr>
        <p:txBody>
          <a:bodyPr wrap="square" rtlCol="0">
            <a:spAutoFit/>
          </a:bodyPr>
          <a:lstStyle/>
          <a:p>
            <a:r>
              <a:rPr kumimoji="1" lang="ja-JP" altLang="en-US" sz="3200" b="1" dirty="0">
                <a:latin typeface="Meiryo UI" panose="020B0604030504040204" pitchFamily="50" charset="-128"/>
                <a:ea typeface="Meiryo UI" panose="020B0604030504040204" pitchFamily="50" charset="-128"/>
              </a:rPr>
              <a:t>★保険料払込猶予</a:t>
            </a:r>
            <a:r>
              <a:rPr kumimoji="1" lang="ja-JP" altLang="en-US" sz="3200" b="1" dirty="0">
                <a:solidFill>
                  <a:srgbClr val="FF0000"/>
                </a:solidFill>
                <a:latin typeface="Meiryo UI" panose="020B0604030504040204" pitchFamily="50" charset="-128"/>
                <a:ea typeface="Meiryo UI" panose="020B0604030504040204" pitchFamily="50" charset="-128"/>
              </a:rPr>
              <a:t>期限</a:t>
            </a:r>
          </a:p>
        </p:txBody>
      </p:sp>
      <p:sp>
        <p:nvSpPr>
          <p:cNvPr id="15" name="角丸四角形 14"/>
          <p:cNvSpPr/>
          <p:nvPr/>
        </p:nvSpPr>
        <p:spPr bwMode="auto">
          <a:xfrm>
            <a:off x="693970" y="4108756"/>
            <a:ext cx="7976500" cy="1013321"/>
          </a:xfrm>
          <a:prstGeom prst="roundRect">
            <a:avLst/>
          </a:prstGeom>
          <a:solidFill>
            <a:srgbClr val="FFFFCC"/>
          </a:solidFill>
          <a:ln w="38100">
            <a:solidFill>
              <a:srgbClr val="FF0000"/>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払込期日までに保険料の払込みがなかった場合に、</a:t>
            </a:r>
            <a:endParaRPr lang="en-US" altLang="ja-JP" sz="2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defRPr/>
            </a:pPr>
            <a:r>
              <a:rPr lang="ja-JP" altLang="en-US" sz="2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契約を存続させることが可能な</a:t>
            </a:r>
            <a:r>
              <a:rPr lang="ja-JP" altLang="en-US" sz="3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期限</a:t>
            </a:r>
            <a:endParaRPr lang="en-US" altLang="ja-JP" sz="3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p:cNvSpPr txBox="1"/>
          <p:nvPr/>
        </p:nvSpPr>
        <p:spPr>
          <a:xfrm>
            <a:off x="1012369" y="2792179"/>
            <a:ext cx="6711043" cy="584775"/>
          </a:xfrm>
          <a:prstGeom prst="rect">
            <a:avLst/>
          </a:prstGeom>
          <a:noFill/>
        </p:spPr>
        <p:txBody>
          <a:bodyPr wrap="square" rtlCol="0">
            <a:spAutoFit/>
          </a:bodyPr>
          <a:lstStyle/>
          <a:p>
            <a:r>
              <a:rPr kumimoji="1" lang="ja-JP" altLang="en-US" sz="2800" dirty="0">
                <a:latin typeface="Meiryo UI" panose="020B0604030504040204" pitchFamily="50" charset="-128"/>
                <a:ea typeface="Meiryo UI" panose="020B0604030504040204" pitchFamily="50" charset="-128"/>
              </a:rPr>
              <a:t>「いつまでに保険料を支払うのか」という</a:t>
            </a:r>
            <a:r>
              <a:rPr kumimoji="1" lang="ja-JP" altLang="en-US" sz="3200" b="1" dirty="0">
                <a:solidFill>
                  <a:srgbClr val="FF0000"/>
                </a:solidFill>
                <a:latin typeface="Meiryo UI" panose="020B0604030504040204" pitchFamily="50" charset="-128"/>
                <a:ea typeface="Meiryo UI" panose="020B0604030504040204" pitchFamily="50" charset="-128"/>
              </a:rPr>
              <a:t>期日</a:t>
            </a:r>
          </a:p>
        </p:txBody>
      </p:sp>
      <p:sp>
        <p:nvSpPr>
          <p:cNvPr id="17" name="等号 16"/>
          <p:cNvSpPr/>
          <p:nvPr/>
        </p:nvSpPr>
        <p:spPr>
          <a:xfrm rot="5400000">
            <a:off x="4180577" y="5143963"/>
            <a:ext cx="520454" cy="458333"/>
          </a:xfrm>
          <a:prstGeom prst="mathEqual">
            <a:avLst>
              <a:gd name="adj1" fmla="val 23520"/>
              <a:gd name="adj2" fmla="val 29805"/>
            </a:avLst>
          </a:prstGeom>
          <a:solidFill>
            <a:srgbClr val="0066FF"/>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ja-JP" altLang="en-US" dirty="0">
              <a:solidFill>
                <a:schemeClr val="tx1"/>
              </a:solidFill>
            </a:endParaRPr>
          </a:p>
        </p:txBody>
      </p:sp>
      <p:sp>
        <p:nvSpPr>
          <p:cNvPr id="18" name="フローチャート: 代替処理 17"/>
          <p:cNvSpPr/>
          <p:nvPr/>
        </p:nvSpPr>
        <p:spPr>
          <a:xfrm>
            <a:off x="612326" y="5633357"/>
            <a:ext cx="8058143" cy="620486"/>
          </a:xfrm>
          <a:prstGeom prst="flowChartAlternateProcess">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2383974" y="5617027"/>
            <a:ext cx="6466117" cy="646331"/>
          </a:xfrm>
          <a:prstGeom prst="rect">
            <a:avLst/>
          </a:prstGeom>
          <a:noFill/>
        </p:spPr>
        <p:txBody>
          <a:bodyPr wrap="square" rtlCol="0">
            <a:spAutoFit/>
          </a:bodyPr>
          <a:lstStyle/>
          <a:p>
            <a:r>
              <a:rPr kumimoji="1" lang="ja-JP" altLang="en-US" sz="3600" dirty="0">
                <a:solidFill>
                  <a:schemeClr val="bg1"/>
                </a:solidFill>
                <a:latin typeface="Meiryo UI" panose="020B0604030504040204" pitchFamily="50" charset="-128"/>
                <a:ea typeface="Meiryo UI" panose="020B0604030504040204" pitchFamily="50" charset="-128"/>
              </a:rPr>
              <a:t>最終お支払期限のこと！！</a:t>
            </a:r>
          </a:p>
        </p:txBody>
      </p:sp>
      <p:sp>
        <p:nvSpPr>
          <p:cNvPr id="20" name="正方形/長方形 19"/>
          <p:cNvSpPr/>
          <p:nvPr/>
        </p:nvSpPr>
        <p:spPr>
          <a:xfrm>
            <a:off x="0" y="78179"/>
            <a:ext cx="9144000" cy="923330"/>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３．保険料収納管理（４）「払込期日」と「払込猶予期限」</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8398825" y="6538699"/>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28</a:t>
            </a:r>
            <a:endParaRPr kumimoji="1" lang="ja-JP" altLang="en-US" sz="1800" dirty="0">
              <a:latin typeface="Meiryo UI" panose="020B0604030504040204" pitchFamily="50" charset="-128"/>
              <a:ea typeface="Meiryo UI" panose="020B0604030504040204" pitchFamily="50" charset="-128"/>
            </a:endParaRPr>
          </a:p>
        </p:txBody>
      </p:sp>
      <p:sp>
        <p:nvSpPr>
          <p:cNvPr id="22" name="テキスト ボックス 21"/>
          <p:cNvSpPr txBox="1"/>
          <p:nvPr/>
        </p:nvSpPr>
        <p:spPr>
          <a:xfrm>
            <a:off x="220431" y="6555582"/>
            <a:ext cx="5282298"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参照マニュアル：代理店実務マニュアル収納管理編　</a:t>
            </a:r>
            <a:r>
              <a:rPr kumimoji="1" lang="en-US" altLang="ja-JP" sz="1400" dirty="0">
                <a:latin typeface="Meiryo UI" panose="020B0604030504040204" pitchFamily="50" charset="-128"/>
                <a:ea typeface="Meiryo UI" panose="020B0604030504040204" pitchFamily="50" charset="-128"/>
              </a:rPr>
              <a:t>Ⅰ-21</a:t>
            </a:r>
            <a:r>
              <a:rPr kumimoji="1" lang="ja-JP" altLang="en-US" sz="1400" dirty="0">
                <a:latin typeface="Meiryo UI" panose="020B0604030504040204" pitchFamily="50" charset="-128"/>
                <a:ea typeface="Meiryo UI" panose="020B0604030504040204" pitchFamily="50" charset="-128"/>
              </a:rPr>
              <a:t>～</a:t>
            </a:r>
          </a:p>
        </p:txBody>
      </p:sp>
    </p:spTree>
    <p:extLst>
      <p:ext uri="{BB962C8B-B14F-4D97-AF65-F5344CB8AC3E}">
        <p14:creationId xmlns:p14="http://schemas.microsoft.com/office/powerpoint/2010/main" val="4148629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147455" y="475210"/>
            <a:ext cx="8752107" cy="6041571"/>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3200" b="1" dirty="0">
              <a:solidFill>
                <a:srgbClr val="002060"/>
              </a:solidFill>
              <a:latin typeface="Meiryo UI" panose="020B0604030504040204" pitchFamily="50" charset="-128"/>
              <a:ea typeface="Meiryo UI" panose="020B0604030504040204" pitchFamily="50" charset="-128"/>
            </a:endParaRPr>
          </a:p>
        </p:txBody>
      </p:sp>
      <p:sp>
        <p:nvSpPr>
          <p:cNvPr id="4" name="正方形/長方形 3"/>
          <p:cNvSpPr/>
          <p:nvPr/>
        </p:nvSpPr>
        <p:spPr>
          <a:xfrm>
            <a:off x="0" y="78179"/>
            <a:ext cx="8425546" cy="1477328"/>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３．保険料収納管理（４）「払込期日」と「払込猶予期限」</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graphicFrame>
        <p:nvGraphicFramePr>
          <p:cNvPr id="13" name="表 12"/>
          <p:cNvGraphicFramePr>
            <a:graphicFrameLocks noGrp="1"/>
          </p:cNvGraphicFramePr>
          <p:nvPr>
            <p:extLst>
              <p:ext uri="{D42A27DB-BD31-4B8C-83A1-F6EECF244321}">
                <p14:modId xmlns:p14="http://schemas.microsoft.com/office/powerpoint/2010/main" val="2532964178"/>
              </p:ext>
            </p:extLst>
          </p:nvPr>
        </p:nvGraphicFramePr>
        <p:xfrm>
          <a:off x="310244" y="1211461"/>
          <a:ext cx="8474528" cy="4735288"/>
        </p:xfrm>
        <a:graphic>
          <a:graphicData uri="http://schemas.openxmlformats.org/drawingml/2006/table">
            <a:tbl>
              <a:tblPr firstRow="1" bandRow="1">
                <a:tableStyleId>{21E4AEA4-8DFA-4A89-87EB-49C32662AFE0}</a:tableStyleId>
              </a:tblPr>
              <a:tblGrid>
                <a:gridCol w="2590329">
                  <a:extLst>
                    <a:ext uri="{9D8B030D-6E8A-4147-A177-3AD203B41FA5}">
                      <a16:colId xmlns:a16="http://schemas.microsoft.com/office/drawing/2014/main" val="20000"/>
                    </a:ext>
                  </a:extLst>
                </a:gridCol>
                <a:gridCol w="3100961">
                  <a:extLst>
                    <a:ext uri="{9D8B030D-6E8A-4147-A177-3AD203B41FA5}">
                      <a16:colId xmlns:a16="http://schemas.microsoft.com/office/drawing/2014/main" val="20001"/>
                    </a:ext>
                  </a:extLst>
                </a:gridCol>
                <a:gridCol w="2783238">
                  <a:extLst>
                    <a:ext uri="{9D8B030D-6E8A-4147-A177-3AD203B41FA5}">
                      <a16:colId xmlns:a16="http://schemas.microsoft.com/office/drawing/2014/main" val="20002"/>
                    </a:ext>
                  </a:extLst>
                </a:gridCol>
              </a:tblGrid>
              <a:tr h="991872">
                <a:tc>
                  <a:txBody>
                    <a:bodyPr/>
                    <a:lstStyle/>
                    <a:p>
                      <a:pPr algn="ctr"/>
                      <a:endParaRPr kumimoji="1" lang="en-US" altLang="ja-JP" sz="2000" dirty="0">
                        <a:latin typeface="Meiryo UI" panose="020B0604030504040204" pitchFamily="50" charset="-128"/>
                        <a:ea typeface="Meiryo UI" panose="020B0604030504040204" pitchFamily="50" charset="-128"/>
                      </a:endParaRPr>
                    </a:p>
                    <a:p>
                      <a:pPr algn="ctr"/>
                      <a:r>
                        <a:rPr kumimoji="1" lang="ja-JP" altLang="en-US" sz="2000" dirty="0">
                          <a:latin typeface="Meiryo UI" panose="020B0604030504040204" pitchFamily="50" charset="-128"/>
                          <a:ea typeface="Meiryo UI" panose="020B0604030504040204" pitchFamily="50" charset="-128"/>
                        </a:rPr>
                        <a:t>払込方法</a:t>
                      </a:r>
                      <a:endParaRPr kumimoji="1" lang="ja-JP" altLang="en-US" sz="2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46" marR="91446" marT="45717" marB="45717">
                    <a:solidFill>
                      <a:schemeClr val="accent1"/>
                    </a:solidFill>
                  </a:tcPr>
                </a:tc>
                <a:tc>
                  <a:txBody>
                    <a:bodyPr/>
                    <a:lstStyle/>
                    <a:p>
                      <a:pPr algn="ctr"/>
                      <a:r>
                        <a:rPr kumimoji="1" lang="ja-JP" altLang="en-US" sz="2000" dirty="0">
                          <a:latin typeface="Meiryo UI" panose="020B0604030504040204" pitchFamily="50" charset="-128"/>
                          <a:ea typeface="Meiryo UI" panose="020B0604030504040204" pitchFamily="50" charset="-128"/>
                        </a:rPr>
                        <a:t>一時払保険料および初回保険料の払込期日</a:t>
                      </a:r>
                      <a:endParaRPr kumimoji="1" lang="ja-JP" altLang="en-US" sz="20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marL="91446" marR="91446" marT="45717" marB="45717">
                    <a:solidFill>
                      <a:schemeClr val="accent1"/>
                    </a:solidFill>
                  </a:tcPr>
                </a:tc>
                <a:tc>
                  <a:txBody>
                    <a:bodyPr/>
                    <a:lstStyle/>
                    <a:p>
                      <a:pPr algn="ctr"/>
                      <a:endParaRPr kumimoji="1" lang="en-US" altLang="ja-JP" sz="2000" dirty="0">
                        <a:latin typeface="Meiryo UI" panose="020B0604030504040204" pitchFamily="50" charset="-128"/>
                        <a:ea typeface="Meiryo UI" panose="020B0604030504040204" pitchFamily="50" charset="-128"/>
                      </a:endParaRPr>
                    </a:p>
                    <a:p>
                      <a:pPr algn="ctr"/>
                      <a:r>
                        <a:rPr kumimoji="1" lang="ja-JP" altLang="en-US" sz="2000" dirty="0">
                          <a:latin typeface="Meiryo UI" panose="020B0604030504040204" pitchFamily="50" charset="-128"/>
                          <a:ea typeface="Meiryo UI" panose="020B0604030504040204" pitchFamily="50" charset="-128"/>
                        </a:rPr>
                        <a:t>払込猶予期限</a:t>
                      </a:r>
                      <a:endParaRPr kumimoji="1" lang="ja-JP" altLang="en-US" sz="20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marL="91446" marR="91446" marT="45717" marB="45717">
                    <a:solidFill>
                      <a:schemeClr val="accent1"/>
                    </a:solidFill>
                  </a:tcPr>
                </a:tc>
                <a:extLst>
                  <a:ext uri="{0D108BD9-81ED-4DB2-BD59-A6C34878D82A}">
                    <a16:rowId xmlns:a16="http://schemas.microsoft.com/office/drawing/2014/main" val="10000"/>
                  </a:ext>
                </a:extLst>
              </a:tr>
              <a:tr h="935854">
                <a:tc>
                  <a:txBody>
                    <a:bodyPr/>
                    <a:lstStyle/>
                    <a:p>
                      <a:pPr algn="ctr"/>
                      <a:r>
                        <a:rPr kumimoji="1" lang="ja-JP" altLang="en-US" sz="2000" dirty="0">
                          <a:latin typeface="Meiryo UI" panose="020B0604030504040204" pitchFamily="50" charset="-128"/>
                          <a:ea typeface="Meiryo UI" panose="020B0604030504040204" pitchFamily="50" charset="-128"/>
                        </a:rPr>
                        <a:t>口座振替</a:t>
                      </a:r>
                      <a:endParaRPr kumimoji="1" lang="en-US" altLang="ja-JP" sz="2000" dirty="0">
                        <a:latin typeface="Meiryo UI" panose="020B0604030504040204" pitchFamily="50" charset="-128"/>
                        <a:ea typeface="Meiryo UI" panose="020B0604030504040204" pitchFamily="50" charset="-128"/>
                      </a:endParaRPr>
                    </a:p>
                    <a:p>
                      <a:pPr algn="ctr"/>
                      <a:endParaRPr kumimoji="1" lang="ja-JP" altLang="en-US" sz="2000" dirty="0">
                        <a:latin typeface="Meiryo UI" panose="020B0604030504040204" pitchFamily="50" charset="-128"/>
                        <a:ea typeface="Meiryo UI" panose="020B0604030504040204" pitchFamily="50" charset="-128"/>
                        <a:cs typeface="Meiryo UI" panose="020B0604030504040204" pitchFamily="50" charset="-128"/>
                      </a:endParaRPr>
                    </a:p>
                  </a:txBody>
                  <a:tcPr marL="91446" marR="91446" marT="45717" marB="45717"/>
                </a:tc>
                <a:tc>
                  <a:txBody>
                    <a:bodyPr/>
                    <a:lstStyle/>
                    <a:p>
                      <a:pPr algn="ctr"/>
                      <a:r>
                        <a:rPr kumimoji="1" lang="ja-JP" altLang="en-US" sz="2000" dirty="0">
                          <a:latin typeface="Meiryo UI" panose="020B0604030504040204" pitchFamily="50" charset="-128"/>
                          <a:ea typeface="Meiryo UI" panose="020B0604030504040204" pitchFamily="50" charset="-128"/>
                        </a:rPr>
                        <a:t>始期翌月の振替日</a:t>
                      </a:r>
                      <a:r>
                        <a:rPr kumimoji="1" lang="en-US" altLang="ja-JP" sz="2000" dirty="0">
                          <a:latin typeface="Meiryo UI" panose="020B0604030504040204" pitchFamily="50" charset="-128"/>
                          <a:ea typeface="Meiryo UI" panose="020B0604030504040204" pitchFamily="50" charset="-128"/>
                        </a:rPr>
                        <a:t>※</a:t>
                      </a:r>
                      <a:endParaRPr kumimoji="1" lang="ja-JP" altLang="en-US" sz="2000" dirty="0">
                        <a:latin typeface="Meiryo UI" panose="020B0604030504040204" pitchFamily="50" charset="-128"/>
                        <a:ea typeface="Meiryo UI" panose="020B0604030504040204" pitchFamily="50" charset="-128"/>
                        <a:cs typeface="Meiryo UI" panose="020B0604030504040204" pitchFamily="50" charset="-128"/>
                      </a:endParaRPr>
                    </a:p>
                  </a:txBody>
                  <a:tcPr marL="91446" marR="91446" marT="45717" marB="45717"/>
                </a:tc>
                <a:tc>
                  <a:txBody>
                    <a:bodyPr/>
                    <a:lstStyle/>
                    <a:p>
                      <a:pPr algn="ctr"/>
                      <a:r>
                        <a:rPr kumimoji="1" lang="ja-JP" altLang="en-US" sz="2000" dirty="0">
                          <a:latin typeface="Meiryo UI" panose="020B0604030504040204" pitchFamily="50" charset="-128"/>
                          <a:ea typeface="Meiryo UI" panose="020B0604030504040204" pitchFamily="50" charset="-128"/>
                        </a:rPr>
                        <a:t>払込期日の属する月の翌々月末日</a:t>
                      </a:r>
                      <a:r>
                        <a:rPr kumimoji="1" lang="en-US" altLang="ja-JP" sz="2000" dirty="0">
                          <a:latin typeface="Meiryo UI" panose="020B0604030504040204" pitchFamily="50" charset="-128"/>
                          <a:ea typeface="Meiryo UI" panose="020B0604030504040204" pitchFamily="50" charset="-128"/>
                        </a:rPr>
                        <a:t>※</a:t>
                      </a:r>
                      <a:endParaRPr kumimoji="1" lang="ja-JP" altLang="en-US" sz="2000" dirty="0">
                        <a:latin typeface="Meiryo UI" panose="020B0604030504040204" pitchFamily="50" charset="-128"/>
                        <a:ea typeface="Meiryo UI" panose="020B0604030504040204" pitchFamily="50" charset="-128"/>
                        <a:cs typeface="Meiryo UI" panose="020B0604030504040204" pitchFamily="50" charset="-128"/>
                      </a:endParaRPr>
                    </a:p>
                  </a:txBody>
                  <a:tcPr marL="91446" marR="91446" marT="45717" marB="45717"/>
                </a:tc>
                <a:extLst>
                  <a:ext uri="{0D108BD9-81ED-4DB2-BD59-A6C34878D82A}">
                    <a16:rowId xmlns:a16="http://schemas.microsoft.com/office/drawing/2014/main" val="10001"/>
                  </a:ext>
                </a:extLst>
              </a:tr>
              <a:tr h="935854">
                <a:tc>
                  <a:txBody>
                    <a:bodyPr/>
                    <a:lstStyle/>
                    <a:p>
                      <a:pPr algn="ctr"/>
                      <a:r>
                        <a:rPr kumimoji="1" lang="ja-JP" altLang="en-US" sz="2000" dirty="0">
                          <a:latin typeface="Meiryo UI" panose="020B0604030504040204" pitchFamily="50" charset="-128"/>
                          <a:ea typeface="Meiryo UI" panose="020B0604030504040204" pitchFamily="50" charset="-128"/>
                        </a:rPr>
                        <a:t>クレジットカード払</a:t>
                      </a:r>
                      <a:endParaRPr kumimoji="1" lang="en-US" altLang="ja-JP" sz="2000" dirty="0">
                        <a:latin typeface="Meiryo UI" panose="020B0604030504040204" pitchFamily="50" charset="-128"/>
                        <a:ea typeface="Meiryo UI" panose="020B0604030504040204" pitchFamily="50" charset="-128"/>
                      </a:endParaRPr>
                    </a:p>
                    <a:p>
                      <a:pPr algn="ctr"/>
                      <a:r>
                        <a:rPr kumimoji="1" lang="ja-JP" altLang="en-US" sz="2000" dirty="0">
                          <a:latin typeface="Meiryo UI" panose="020B0604030504040204" pitchFamily="50" charset="-128"/>
                          <a:ea typeface="Meiryo UI" panose="020B0604030504040204" pitchFamily="50" charset="-128"/>
                        </a:rPr>
                        <a:t>（登録方式）</a:t>
                      </a:r>
                      <a:endParaRPr kumimoji="1" lang="ja-JP" altLang="en-US" sz="2000" dirty="0">
                        <a:latin typeface="Meiryo UI" panose="020B0604030504040204" pitchFamily="50" charset="-128"/>
                        <a:ea typeface="Meiryo UI" panose="020B0604030504040204" pitchFamily="50" charset="-128"/>
                        <a:cs typeface="Meiryo UI" panose="020B0604030504040204" pitchFamily="50" charset="-128"/>
                      </a:endParaRPr>
                    </a:p>
                  </a:txBody>
                  <a:tcPr marL="91446" marR="91446" marT="45717" marB="45717"/>
                </a:tc>
                <a:tc>
                  <a:txBody>
                    <a:bodyPr/>
                    <a:lstStyle/>
                    <a:p>
                      <a:pPr algn="ctr"/>
                      <a:r>
                        <a:rPr kumimoji="1" lang="ja-JP" altLang="en-US" sz="2000" dirty="0">
                          <a:latin typeface="Meiryo UI" panose="020B0604030504040204" pitchFamily="50" charset="-128"/>
                          <a:ea typeface="Meiryo UI" panose="020B0604030504040204" pitchFamily="50" charset="-128"/>
                        </a:rPr>
                        <a:t>始期月の翌月末日</a:t>
                      </a:r>
                      <a:endParaRPr kumimoji="1" lang="ja-JP" altLang="en-US" sz="2000" dirty="0">
                        <a:latin typeface="Meiryo UI" panose="020B0604030504040204" pitchFamily="50" charset="-128"/>
                        <a:ea typeface="Meiryo UI" panose="020B0604030504040204" pitchFamily="50" charset="-128"/>
                        <a:cs typeface="Meiryo UI" panose="020B0604030504040204" pitchFamily="50" charset="-128"/>
                      </a:endParaRPr>
                    </a:p>
                  </a:txBody>
                  <a:tcPr marL="91446" marR="91446" marT="45717" marB="45717"/>
                </a:tc>
                <a:tc>
                  <a:txBody>
                    <a:bodyPr/>
                    <a:lstStyle/>
                    <a:p>
                      <a:pPr algn="ctr"/>
                      <a:r>
                        <a:rPr kumimoji="1" lang="ja-JP" altLang="en-US" sz="2000" dirty="0">
                          <a:latin typeface="Meiryo UI" panose="020B0604030504040204" pitchFamily="50" charset="-128"/>
                          <a:ea typeface="Meiryo UI" panose="020B0604030504040204" pitchFamily="50" charset="-128"/>
                        </a:rPr>
                        <a:t>払込期日の属する月の翌月末日</a:t>
                      </a:r>
                      <a:endParaRPr kumimoji="1" lang="ja-JP" altLang="en-US" sz="2000" dirty="0">
                        <a:latin typeface="Meiryo UI" panose="020B0604030504040204" pitchFamily="50" charset="-128"/>
                        <a:ea typeface="Meiryo UI" panose="020B0604030504040204" pitchFamily="50" charset="-128"/>
                        <a:cs typeface="Meiryo UI" panose="020B0604030504040204" pitchFamily="50" charset="-128"/>
                      </a:endParaRPr>
                    </a:p>
                  </a:txBody>
                  <a:tcPr marL="91446" marR="91446" marT="45717" marB="45717"/>
                </a:tc>
                <a:extLst>
                  <a:ext uri="{0D108BD9-81ED-4DB2-BD59-A6C34878D82A}">
                    <a16:rowId xmlns:a16="http://schemas.microsoft.com/office/drawing/2014/main" val="10002"/>
                  </a:ext>
                </a:extLst>
              </a:tr>
              <a:tr h="935854">
                <a:tc>
                  <a:txBody>
                    <a:bodyPr/>
                    <a:lstStyle/>
                    <a:p>
                      <a:pPr algn="ctr"/>
                      <a:r>
                        <a:rPr kumimoji="1" lang="ja-JP" altLang="en-US" sz="2000" u="none" dirty="0">
                          <a:latin typeface="Meiryo UI" panose="020B0604030504040204" pitchFamily="50" charset="-128"/>
                          <a:ea typeface="Meiryo UI" panose="020B0604030504040204" pitchFamily="50" charset="-128"/>
                        </a:rPr>
                        <a:t>払込票払</a:t>
                      </a:r>
                      <a:endParaRPr kumimoji="1" lang="ja-JP" altLang="en-US" sz="2000" u="none" dirty="0">
                        <a:latin typeface="Meiryo UI" panose="020B0604030504040204" pitchFamily="50" charset="-128"/>
                        <a:ea typeface="Meiryo UI" panose="020B0604030504040204" pitchFamily="50" charset="-128"/>
                        <a:cs typeface="Meiryo UI" panose="020B0604030504040204" pitchFamily="50" charset="-128"/>
                      </a:endParaRPr>
                    </a:p>
                  </a:txBody>
                  <a:tcPr marL="91446" marR="91446" marT="45717" marB="45717"/>
                </a:tc>
                <a:tc>
                  <a:txBody>
                    <a:bodyPr/>
                    <a:lstStyle/>
                    <a:p>
                      <a:pPr algn="ctr"/>
                      <a:r>
                        <a:rPr kumimoji="1" lang="ja-JP" altLang="en-US" sz="2000" dirty="0">
                          <a:latin typeface="Meiryo UI" panose="020B0604030504040204" pitchFamily="50" charset="-128"/>
                          <a:ea typeface="Meiryo UI" panose="020B0604030504040204" pitchFamily="50" charset="-128"/>
                        </a:rPr>
                        <a:t>始期月の翌月末日</a:t>
                      </a:r>
                      <a:endParaRPr kumimoji="1" lang="ja-JP" altLang="en-US" sz="2000" dirty="0">
                        <a:latin typeface="Meiryo UI" panose="020B0604030504040204" pitchFamily="50" charset="-128"/>
                        <a:ea typeface="Meiryo UI" panose="020B0604030504040204" pitchFamily="50" charset="-128"/>
                        <a:cs typeface="Meiryo UI" panose="020B0604030504040204" pitchFamily="50" charset="-128"/>
                      </a:endParaRPr>
                    </a:p>
                  </a:txBody>
                  <a:tcPr marL="91446" marR="91446" marT="45717" marB="45717"/>
                </a:tc>
                <a:tc>
                  <a:txBody>
                    <a:bodyPr/>
                    <a:lstStyle/>
                    <a:p>
                      <a:pPr algn="ctr"/>
                      <a:r>
                        <a:rPr kumimoji="1" lang="ja-JP" altLang="en-US" sz="2000" dirty="0">
                          <a:latin typeface="Meiryo UI" panose="020B0604030504040204" pitchFamily="50" charset="-128"/>
                          <a:ea typeface="Meiryo UI" panose="020B0604030504040204" pitchFamily="50" charset="-128"/>
                        </a:rPr>
                        <a:t>払込期日の属する月の翌月末日</a:t>
                      </a:r>
                      <a:endParaRPr kumimoji="1" lang="ja-JP" altLang="en-US" sz="2000" dirty="0">
                        <a:latin typeface="Meiryo UI" panose="020B0604030504040204" pitchFamily="50" charset="-128"/>
                        <a:ea typeface="Meiryo UI" panose="020B0604030504040204" pitchFamily="50" charset="-128"/>
                        <a:cs typeface="Meiryo UI" panose="020B0604030504040204" pitchFamily="50" charset="-128"/>
                      </a:endParaRPr>
                    </a:p>
                  </a:txBody>
                  <a:tcPr marL="91446" marR="91446" marT="45717" marB="45717"/>
                </a:tc>
                <a:extLst>
                  <a:ext uri="{0D108BD9-81ED-4DB2-BD59-A6C34878D82A}">
                    <a16:rowId xmlns:a16="http://schemas.microsoft.com/office/drawing/2014/main" val="10003"/>
                  </a:ext>
                </a:extLst>
              </a:tr>
              <a:tr h="935854">
                <a:tc>
                  <a:txBody>
                    <a:bodyPr/>
                    <a:lstStyle/>
                    <a:p>
                      <a:pPr algn="ctr"/>
                      <a:r>
                        <a:rPr kumimoji="1" lang="ja-JP" altLang="en-US" sz="2000" u="none" dirty="0">
                          <a:latin typeface="Meiryo UI" panose="020B0604030504040204" pitchFamily="50" charset="-128"/>
                          <a:ea typeface="Meiryo UI" panose="020B0604030504040204" pitchFamily="50" charset="-128"/>
                        </a:rPr>
                        <a:t>請求書払</a:t>
                      </a:r>
                      <a:endParaRPr kumimoji="1" lang="ja-JP" altLang="en-US" sz="2000" u="none" dirty="0">
                        <a:latin typeface="Meiryo UI" panose="020B0604030504040204" pitchFamily="50" charset="-128"/>
                        <a:ea typeface="Meiryo UI" panose="020B0604030504040204" pitchFamily="50" charset="-128"/>
                        <a:cs typeface="Meiryo UI" panose="020B0604030504040204" pitchFamily="50" charset="-128"/>
                      </a:endParaRPr>
                    </a:p>
                  </a:txBody>
                  <a:tcPr marL="91446" marR="91446" marT="45717" marB="45717"/>
                </a:tc>
                <a:tc>
                  <a:txBody>
                    <a:bodyPr/>
                    <a:lstStyle/>
                    <a:p>
                      <a:pPr algn="ctr"/>
                      <a:r>
                        <a:rPr kumimoji="1" lang="ja-JP" altLang="en-US" sz="2000" dirty="0">
                          <a:latin typeface="Meiryo UI" panose="020B0604030504040204" pitchFamily="50" charset="-128"/>
                          <a:ea typeface="Meiryo UI" panose="020B0604030504040204" pitchFamily="50" charset="-128"/>
                        </a:rPr>
                        <a:t>始期月の翌月末日</a:t>
                      </a:r>
                      <a:endParaRPr kumimoji="1" lang="ja-JP" altLang="en-US" sz="2000" dirty="0">
                        <a:latin typeface="Meiryo UI" panose="020B0604030504040204" pitchFamily="50" charset="-128"/>
                        <a:ea typeface="Meiryo UI" panose="020B0604030504040204" pitchFamily="50" charset="-128"/>
                        <a:cs typeface="Meiryo UI" panose="020B0604030504040204" pitchFamily="50" charset="-128"/>
                      </a:endParaRPr>
                    </a:p>
                  </a:txBody>
                  <a:tcPr marL="91446" marR="91446" marT="45717" marB="4571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latin typeface="Meiryo UI" panose="020B0604030504040204" pitchFamily="50" charset="-128"/>
                          <a:ea typeface="Meiryo UI" panose="020B0604030504040204" pitchFamily="50" charset="-128"/>
                        </a:rPr>
                        <a:t>払込期日の属する月の翌月末日</a:t>
                      </a:r>
                      <a:endParaRPr kumimoji="1" lang="ja-JP" altLang="en-US" sz="2000" dirty="0">
                        <a:latin typeface="Meiryo UI" panose="020B0604030504040204" pitchFamily="50" charset="-128"/>
                        <a:ea typeface="Meiryo UI" panose="020B0604030504040204" pitchFamily="50" charset="-128"/>
                        <a:cs typeface="Meiryo UI" panose="020B0604030504040204" pitchFamily="50" charset="-128"/>
                      </a:endParaRPr>
                    </a:p>
                  </a:txBody>
                  <a:tcPr marL="91446" marR="91446" marT="45717" marB="45717"/>
                </a:tc>
                <a:extLst>
                  <a:ext uri="{0D108BD9-81ED-4DB2-BD59-A6C34878D82A}">
                    <a16:rowId xmlns:a16="http://schemas.microsoft.com/office/drawing/2014/main" val="10004"/>
                  </a:ext>
                </a:extLst>
              </a:tr>
            </a:tbl>
          </a:graphicData>
        </a:graphic>
      </p:graphicFrame>
      <p:sp>
        <p:nvSpPr>
          <p:cNvPr id="12" name="テキスト ボックス 3"/>
          <p:cNvSpPr txBox="1">
            <a:spLocks noChangeArrowheads="1"/>
          </p:cNvSpPr>
          <p:nvPr/>
        </p:nvSpPr>
        <p:spPr bwMode="auto">
          <a:xfrm>
            <a:off x="136165" y="673617"/>
            <a:ext cx="85185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r>
              <a:rPr lang="ja-JP" altLang="en-US" sz="2600" b="1" dirty="0">
                <a:latin typeface="Meiryo UI" pitchFamily="50" charset="-128"/>
                <a:ea typeface="Meiryo UI" pitchFamily="50" charset="-128"/>
              </a:rPr>
              <a:t>＜キャッシュレス払込方法別「払込</a:t>
            </a:r>
            <a:r>
              <a:rPr lang="ja-JP" altLang="en-US" sz="2600" b="1" dirty="0">
                <a:solidFill>
                  <a:srgbClr val="FF3399"/>
                </a:solidFill>
                <a:latin typeface="Meiryo UI" pitchFamily="50" charset="-128"/>
                <a:ea typeface="Meiryo UI" pitchFamily="50" charset="-128"/>
              </a:rPr>
              <a:t>期日</a:t>
            </a:r>
            <a:r>
              <a:rPr lang="ja-JP" altLang="en-US" sz="2600" b="1" dirty="0">
                <a:latin typeface="Meiryo UI" pitchFamily="50" charset="-128"/>
                <a:ea typeface="Meiryo UI" pitchFamily="50" charset="-128"/>
              </a:rPr>
              <a:t>」と「払込</a:t>
            </a:r>
            <a:r>
              <a:rPr lang="ja-JP" altLang="en-US" sz="2600" b="1" dirty="0">
                <a:solidFill>
                  <a:srgbClr val="FF3399"/>
                </a:solidFill>
                <a:latin typeface="Meiryo UI" pitchFamily="50" charset="-128"/>
                <a:ea typeface="Meiryo UI" pitchFamily="50" charset="-128"/>
              </a:rPr>
              <a:t>猶予期限</a:t>
            </a:r>
            <a:r>
              <a:rPr lang="ja-JP" altLang="en-US" sz="2600" b="1" dirty="0">
                <a:latin typeface="Meiryo UI" pitchFamily="50" charset="-128"/>
                <a:ea typeface="Meiryo UI" pitchFamily="50" charset="-128"/>
              </a:rPr>
              <a:t>」＞</a:t>
            </a:r>
            <a:endParaRPr lang="ja-JP" altLang="en-US" sz="2600" dirty="0">
              <a:latin typeface="Meiryo UI" pitchFamily="50" charset="-128"/>
              <a:ea typeface="Meiryo UI" pitchFamily="50" charset="-128"/>
            </a:endParaRPr>
          </a:p>
        </p:txBody>
      </p:sp>
      <p:sp useBgFill="1">
        <p:nvSpPr>
          <p:cNvPr id="14" name="テキスト ボックス 3"/>
          <p:cNvSpPr txBox="1">
            <a:spLocks noChangeArrowheads="1"/>
          </p:cNvSpPr>
          <p:nvPr/>
        </p:nvSpPr>
        <p:spPr bwMode="auto">
          <a:xfrm>
            <a:off x="5408030" y="5988797"/>
            <a:ext cx="3049233" cy="400110"/>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r>
              <a:rPr lang="en-US" altLang="ja-JP" sz="2000" dirty="0">
                <a:latin typeface="Meiryo UI" pitchFamily="50" charset="-128"/>
                <a:ea typeface="Meiryo UI" pitchFamily="50" charset="-128"/>
              </a:rPr>
              <a:t>※</a:t>
            </a:r>
            <a:r>
              <a:rPr lang="ja-JP" altLang="en-US" sz="2000" dirty="0">
                <a:latin typeface="Meiryo UI" pitchFamily="50" charset="-128"/>
                <a:ea typeface="Meiryo UI" pitchFamily="50" charset="-128"/>
              </a:rPr>
              <a:t>除く積立保険、貨物保険</a:t>
            </a:r>
          </a:p>
        </p:txBody>
      </p:sp>
      <p:sp>
        <p:nvSpPr>
          <p:cNvPr id="7" name="正方形/長方形 6"/>
          <p:cNvSpPr/>
          <p:nvPr/>
        </p:nvSpPr>
        <p:spPr>
          <a:xfrm>
            <a:off x="2922814" y="1225104"/>
            <a:ext cx="5861958" cy="4721645"/>
          </a:xfrm>
          <a:prstGeom prst="rect">
            <a:avLst/>
          </a:prstGeom>
          <a:noFill/>
          <a:ln w="508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8415154" y="6555028"/>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29</a:t>
            </a:r>
            <a:endParaRPr kumimoji="1" lang="ja-JP" altLang="en-US" sz="1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82884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0" y="78179"/>
            <a:ext cx="8425546" cy="1200329"/>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３．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4" name="正方形/長方形 3"/>
          <p:cNvSpPr/>
          <p:nvPr/>
        </p:nvSpPr>
        <p:spPr>
          <a:xfrm>
            <a:off x="212283" y="609108"/>
            <a:ext cx="8752107" cy="5992585"/>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3200" b="1" dirty="0">
              <a:solidFill>
                <a:srgbClr val="002060"/>
              </a:solidFill>
              <a:latin typeface="Meiryo UI" panose="020B0604030504040204" pitchFamily="50" charset="-128"/>
              <a:ea typeface="Meiryo UI" panose="020B0604030504040204" pitchFamily="50" charset="-128"/>
            </a:endParaRPr>
          </a:p>
        </p:txBody>
      </p:sp>
      <p:sp>
        <p:nvSpPr>
          <p:cNvPr id="7" name="正方形/長方形 6"/>
          <p:cNvSpPr/>
          <p:nvPr/>
        </p:nvSpPr>
        <p:spPr>
          <a:xfrm>
            <a:off x="0" y="78179"/>
            <a:ext cx="8425546" cy="1200329"/>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３．保険料収納管理（５）保険契約の解除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pic>
        <p:nvPicPr>
          <p:cNvPr id="9" name="Picture 6" descr="パソコンを操作している事務の女性のイラスト"/>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4106" y="678343"/>
            <a:ext cx="904834" cy="90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テキスト ボックス 10"/>
          <p:cNvSpPr txBox="1"/>
          <p:nvPr/>
        </p:nvSpPr>
        <p:spPr>
          <a:xfrm>
            <a:off x="1338940" y="821136"/>
            <a:ext cx="6433460" cy="584775"/>
          </a:xfrm>
          <a:prstGeom prst="rect">
            <a:avLst/>
          </a:prstGeom>
          <a:noFill/>
        </p:spPr>
        <p:txBody>
          <a:bodyPr wrap="square" rtlCol="0">
            <a:spAutoFit/>
          </a:bodyPr>
          <a:lstStyle/>
          <a:p>
            <a:r>
              <a:rPr lang="ja-JP" altLang="en-US" sz="3200" b="1" dirty="0">
                <a:solidFill>
                  <a:srgbClr val="FF3399"/>
                </a:solidFill>
                <a:latin typeface="Meiryo UI" panose="020B0604030504040204" pitchFamily="50" charset="-128"/>
                <a:ea typeface="Meiryo UI" panose="020B0604030504040204" pitchFamily="50" charset="-128"/>
              </a:rPr>
              <a:t>保険契約の解除　</a:t>
            </a:r>
            <a:endParaRPr kumimoji="1" lang="ja-JP" altLang="en-US" sz="3200" b="1" dirty="0">
              <a:solidFill>
                <a:srgbClr val="FF3399"/>
              </a:solidFill>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287147" y="1548175"/>
            <a:ext cx="8612912" cy="954107"/>
          </a:xfrm>
          <a:prstGeom prst="rect">
            <a:avLst/>
          </a:prstGeom>
          <a:noFill/>
        </p:spPr>
        <p:txBody>
          <a:bodyPr wrap="square" rtlCol="0">
            <a:spAutoFit/>
          </a:bodyPr>
          <a:lstStyle/>
          <a:p>
            <a:r>
              <a:rPr lang="ja-JP" altLang="en-US" sz="2800" b="1" dirty="0">
                <a:latin typeface="Meiryo UI" pitchFamily="50" charset="-128"/>
                <a:ea typeface="Meiryo UI" pitchFamily="50" charset="-128"/>
              </a:rPr>
              <a:t>◆</a:t>
            </a:r>
            <a:r>
              <a:rPr lang="en-US" altLang="ja-JP" sz="2800" b="1" dirty="0">
                <a:latin typeface="Meiryo UI" pitchFamily="50" charset="-128"/>
                <a:ea typeface="Meiryo UI" pitchFamily="50" charset="-128"/>
              </a:rPr>
              <a:t>｢</a:t>
            </a:r>
            <a:r>
              <a:rPr lang="ja-JP" altLang="en-US" sz="2800" b="1" dirty="0">
                <a:latin typeface="Meiryo UI" pitchFamily="50" charset="-128"/>
                <a:ea typeface="Meiryo UI" pitchFamily="50" charset="-128"/>
              </a:rPr>
              <a:t>保険料払込猶予期限」までに払込みがなかったら・・</a:t>
            </a:r>
            <a:endParaRPr lang="en-US" altLang="ja-JP" sz="2800" b="1" dirty="0">
              <a:latin typeface="Meiryo UI" pitchFamily="50" charset="-128"/>
              <a:ea typeface="Meiryo UI" pitchFamily="50" charset="-128"/>
            </a:endParaRPr>
          </a:p>
          <a:p>
            <a:r>
              <a:rPr lang="ja-JP" altLang="en-US" sz="2800" b="1" dirty="0">
                <a:solidFill>
                  <a:srgbClr val="FF0000"/>
                </a:solidFill>
                <a:latin typeface="Meiryo UI" pitchFamily="50" charset="-128"/>
                <a:ea typeface="Meiryo UI" pitchFamily="50" charset="-128"/>
              </a:rPr>
              <a:t>　　</a:t>
            </a:r>
            <a:r>
              <a:rPr lang="ja-JP" altLang="en-US" sz="2800" b="1" dirty="0">
                <a:latin typeface="Meiryo UI" pitchFamily="50" charset="-128"/>
                <a:ea typeface="Meiryo UI" pitchFamily="50" charset="-128"/>
              </a:rPr>
              <a:t>どうなるのでしょうか？</a:t>
            </a:r>
            <a:endParaRPr kumimoji="1" lang="ja-JP" altLang="en-US" dirty="0"/>
          </a:p>
        </p:txBody>
      </p:sp>
      <p:sp>
        <p:nvSpPr>
          <p:cNvPr id="14" name="正方形/長方形 13"/>
          <p:cNvSpPr/>
          <p:nvPr/>
        </p:nvSpPr>
        <p:spPr>
          <a:xfrm>
            <a:off x="434107" y="2541871"/>
            <a:ext cx="8366994" cy="1034084"/>
          </a:xfrm>
          <a:prstGeom prst="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538833" y="2563580"/>
            <a:ext cx="8654150" cy="1046440"/>
          </a:xfrm>
          <a:prstGeom prst="rect">
            <a:avLst/>
          </a:prstGeom>
          <a:noFill/>
        </p:spPr>
        <p:txBody>
          <a:bodyPr wrap="square" rtlCol="0">
            <a:spAutoFit/>
          </a:bodyPr>
          <a:lstStyle/>
          <a:p>
            <a:r>
              <a:rPr lang="ja-JP" altLang="en-US" sz="3200" dirty="0">
                <a:latin typeface="Meiryo UI" panose="020B0604030504040204" pitchFamily="50" charset="-128"/>
                <a:ea typeface="Meiryo UI" panose="020B0604030504040204" pitchFamily="50" charset="-128"/>
              </a:rPr>
              <a:t>保険契約は</a:t>
            </a:r>
            <a:r>
              <a:rPr lang="ja-JP" altLang="en-US" sz="3200" b="1" dirty="0">
                <a:solidFill>
                  <a:srgbClr val="FF0000"/>
                </a:solidFill>
                <a:latin typeface="Meiryo UI" panose="020B0604030504040204" pitchFamily="50" charset="-128"/>
                <a:ea typeface="Meiryo UI" panose="020B0604030504040204" pitchFamily="50" charset="-128"/>
              </a:rPr>
              <a:t>解除</a:t>
            </a:r>
            <a:r>
              <a:rPr lang="ja-JP" altLang="en-US" sz="3200" dirty="0">
                <a:latin typeface="Meiryo UI" panose="020B0604030504040204" pitchFamily="50" charset="-128"/>
                <a:ea typeface="Meiryo UI" panose="020B0604030504040204" pitchFamily="50" charset="-128"/>
              </a:rPr>
              <a:t>になります。</a:t>
            </a:r>
            <a:endParaRPr lang="en-US" altLang="ja-JP" sz="32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＊当社は保険契約</a:t>
            </a:r>
            <a:r>
              <a:rPr lang="ja-JP" altLang="en-US" sz="2000" dirty="0">
                <a:latin typeface="Meiryo UI" panose="020B0604030504040204" pitchFamily="50" charset="-128"/>
                <a:ea typeface="Meiryo UI" panose="020B0604030504040204" pitchFamily="50" charset="-128"/>
              </a:rPr>
              <a:t>者に対する書面をもって、保険契約を解除することができます。</a:t>
            </a:r>
            <a:endParaRPr lang="en-US" altLang="ja-JP" sz="2000" dirty="0">
              <a:latin typeface="Meiryo UI" panose="020B0604030504040204" pitchFamily="50" charset="-128"/>
              <a:ea typeface="Meiryo UI" panose="020B0604030504040204" pitchFamily="50" charset="-128"/>
            </a:endParaRPr>
          </a:p>
          <a:p>
            <a:endParaRPr kumimoji="1" lang="ja-JP" altLang="en-US" dirty="0"/>
          </a:p>
        </p:txBody>
      </p:sp>
      <p:sp>
        <p:nvSpPr>
          <p:cNvPr id="20" name="テキスト ボックス 19"/>
          <p:cNvSpPr txBox="1"/>
          <p:nvPr/>
        </p:nvSpPr>
        <p:spPr>
          <a:xfrm>
            <a:off x="391875" y="3690250"/>
            <a:ext cx="8311251" cy="523220"/>
          </a:xfrm>
          <a:prstGeom prst="rect">
            <a:avLst/>
          </a:prstGeom>
          <a:noFill/>
        </p:spPr>
        <p:txBody>
          <a:bodyPr wrap="square" rtlCol="0">
            <a:spAutoFit/>
          </a:bodyPr>
          <a:lstStyle/>
          <a:p>
            <a:r>
              <a:rPr lang="ja-JP" altLang="en-US" sz="2800" b="1" dirty="0">
                <a:latin typeface="Meiryo UI" pitchFamily="50" charset="-128"/>
                <a:ea typeface="Meiryo UI" pitchFamily="50" charset="-128"/>
              </a:rPr>
              <a:t>◆解除日は？？　以下の日に遡ります。</a:t>
            </a:r>
            <a:endParaRPr kumimoji="1" lang="ja-JP" altLang="en-US" sz="2800" dirty="0"/>
          </a:p>
        </p:txBody>
      </p:sp>
      <p:sp>
        <p:nvSpPr>
          <p:cNvPr id="21" name="テキスト ボックス 20"/>
          <p:cNvSpPr txBox="1"/>
          <p:nvPr/>
        </p:nvSpPr>
        <p:spPr>
          <a:xfrm>
            <a:off x="506183" y="4425041"/>
            <a:ext cx="8049983" cy="954107"/>
          </a:xfrm>
          <a:prstGeom prst="rect">
            <a:avLst/>
          </a:prstGeom>
          <a:noFill/>
        </p:spPr>
        <p:txBody>
          <a:bodyPr wrap="square" rtlCol="0">
            <a:spAutoFit/>
          </a:bodyPr>
          <a:lstStyle/>
          <a:p>
            <a:r>
              <a:rPr lang="ja-JP" altLang="en-US" sz="2400" dirty="0">
                <a:latin typeface="Meiryo UI" panose="020B0604030504040204" pitchFamily="50" charset="-128"/>
                <a:ea typeface="Meiryo UI" panose="020B0604030504040204" pitchFamily="50" charset="-128"/>
              </a:rPr>
              <a:t>初回保険料の払込みがない場合・・・</a:t>
            </a:r>
            <a:r>
              <a:rPr lang="ja-JP" altLang="en-US" sz="2800" b="1" dirty="0">
                <a:solidFill>
                  <a:srgbClr val="FF0000"/>
                </a:solidFill>
                <a:latin typeface="Meiryo UI" panose="020B0604030504040204" pitchFamily="50" charset="-128"/>
                <a:ea typeface="Meiryo UI" panose="020B0604030504040204" pitchFamily="50" charset="-128"/>
              </a:rPr>
              <a:t>始期日</a:t>
            </a:r>
            <a:r>
              <a:rPr lang="ja-JP" altLang="en-US" sz="2400" dirty="0">
                <a:latin typeface="Meiryo UI" panose="020B0604030504040204" pitchFamily="50" charset="-128"/>
                <a:ea typeface="Meiryo UI" panose="020B0604030504040204" pitchFamily="50" charset="-128"/>
              </a:rPr>
              <a:t>が解除日</a:t>
            </a:r>
            <a:endParaRPr lang="en-US" altLang="ja-JP" sz="2400" dirty="0">
              <a:latin typeface="Meiryo UI" panose="020B0604030504040204" pitchFamily="50" charset="-128"/>
              <a:ea typeface="Meiryo UI" panose="020B0604030504040204" pitchFamily="50" charset="-128"/>
            </a:endParaRPr>
          </a:p>
          <a:p>
            <a:r>
              <a:rPr kumimoji="1" lang="ja-JP" altLang="en-US" sz="2400" dirty="0">
                <a:latin typeface="Meiryo UI" panose="020B0604030504040204" pitchFamily="50" charset="-128"/>
                <a:ea typeface="Meiryo UI" panose="020B0604030504040204" pitchFamily="50" charset="-128"/>
              </a:rPr>
              <a:t>初回保険料以外の払込みがない場合・・・</a:t>
            </a:r>
            <a:r>
              <a:rPr kumimoji="1" lang="ja-JP" altLang="en-US" sz="2800" b="1" dirty="0">
                <a:solidFill>
                  <a:srgbClr val="FF0000"/>
                </a:solidFill>
                <a:latin typeface="Meiryo UI" panose="020B0604030504040204" pitchFamily="50" charset="-128"/>
                <a:ea typeface="Meiryo UI" panose="020B0604030504040204" pitchFamily="50" charset="-128"/>
              </a:rPr>
              <a:t>払込期日</a:t>
            </a:r>
            <a:r>
              <a:rPr kumimoji="1" lang="ja-JP" altLang="en-US" sz="2400" dirty="0">
                <a:latin typeface="Meiryo UI" panose="020B0604030504040204" pitchFamily="50" charset="-128"/>
                <a:ea typeface="Meiryo UI" panose="020B0604030504040204" pitchFamily="50" charset="-128"/>
              </a:rPr>
              <a:t>が解除日</a:t>
            </a:r>
          </a:p>
        </p:txBody>
      </p:sp>
      <p:sp>
        <p:nvSpPr>
          <p:cNvPr id="22" name="正方形/長方形 21"/>
          <p:cNvSpPr/>
          <p:nvPr/>
        </p:nvSpPr>
        <p:spPr>
          <a:xfrm>
            <a:off x="434106" y="4343398"/>
            <a:ext cx="8366995" cy="1224645"/>
          </a:xfrm>
          <a:prstGeom prst="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391874" y="5649686"/>
            <a:ext cx="8572515" cy="954107"/>
          </a:xfrm>
          <a:prstGeom prst="rect">
            <a:avLst/>
          </a:prstGeom>
          <a:noFill/>
        </p:spPr>
        <p:txBody>
          <a:bodyPr wrap="square" rtlCol="0">
            <a:spAutoFit/>
          </a:bodyPr>
          <a:lstStyle/>
          <a:p>
            <a:r>
              <a:rPr lang="ja-JP" altLang="en-US" sz="2800" b="1" dirty="0">
                <a:latin typeface="Meiryo UI" panose="020B0604030504040204" pitchFamily="50" charset="-128"/>
                <a:ea typeface="Meiryo UI" panose="020B0604030504040204" pitchFamily="50" charset="-128"/>
              </a:rPr>
              <a:t>◆</a:t>
            </a:r>
            <a:r>
              <a:rPr kumimoji="1" lang="ja-JP" altLang="en-US" sz="2800" b="1" dirty="0">
                <a:latin typeface="Meiryo UI" panose="020B0604030504040204" pitchFamily="50" charset="-128"/>
                <a:ea typeface="Meiryo UI" panose="020B0604030504040204" pitchFamily="50" charset="-128"/>
              </a:rPr>
              <a:t>解除になると・・</a:t>
            </a:r>
            <a:r>
              <a:rPr kumimoji="1" lang="ja-JP" altLang="en-US" sz="2800" dirty="0">
                <a:latin typeface="Meiryo UI" panose="020B0604030504040204" pitchFamily="50" charset="-128"/>
                <a:ea typeface="Meiryo UI" panose="020B0604030504040204" pitchFamily="50" charset="-128"/>
              </a:rPr>
              <a:t>・万が一事故があっても保険金をお支払</a:t>
            </a:r>
            <a:endParaRPr kumimoji="1" lang="en-US" altLang="ja-JP" sz="2800" dirty="0">
              <a:latin typeface="Meiryo UI" panose="020B0604030504040204" pitchFamily="50" charset="-128"/>
              <a:ea typeface="Meiryo UI" panose="020B0604030504040204" pitchFamily="50" charset="-128"/>
            </a:endParaRPr>
          </a:p>
          <a:p>
            <a:r>
              <a:rPr lang="ja-JP" altLang="en-US" sz="2800" dirty="0">
                <a:latin typeface="Meiryo UI" panose="020B0604030504040204" pitchFamily="50" charset="-128"/>
                <a:ea typeface="Meiryo UI" panose="020B0604030504040204" pitchFamily="50" charset="-128"/>
              </a:rPr>
              <a:t>　　　　　　　　　</a:t>
            </a:r>
            <a:r>
              <a:rPr kumimoji="1" lang="ja-JP" altLang="en-US" sz="2800" dirty="0">
                <a:latin typeface="Meiryo UI" panose="020B0604030504040204" pitchFamily="50" charset="-128"/>
                <a:ea typeface="Meiryo UI" panose="020B0604030504040204" pitchFamily="50" charset="-128"/>
              </a:rPr>
              <a:t>　　　</a:t>
            </a:r>
            <a:r>
              <a:rPr kumimoji="1" lang="ja-JP" altLang="en-US" sz="2800" dirty="0" err="1">
                <a:latin typeface="Meiryo UI" panose="020B0604030504040204" pitchFamily="50" charset="-128"/>
                <a:ea typeface="Meiryo UI" panose="020B0604030504040204" pitchFamily="50" charset="-128"/>
              </a:rPr>
              <a:t>い</a:t>
            </a:r>
            <a:r>
              <a:rPr kumimoji="1" lang="ja-JP" altLang="en-US" sz="2800" dirty="0">
                <a:latin typeface="Meiryo UI" panose="020B0604030504040204" pitchFamily="50" charset="-128"/>
                <a:ea typeface="Meiryo UI" panose="020B0604030504040204" pitchFamily="50" charset="-128"/>
              </a:rPr>
              <a:t>できない！</a:t>
            </a:r>
            <a:r>
              <a:rPr kumimoji="1" lang="ja-JP" altLang="en-US" sz="2800" b="1" dirty="0">
                <a:solidFill>
                  <a:srgbClr val="FF0066"/>
                </a:solidFill>
                <a:latin typeface="Meiryo UI" panose="020B0604030504040204" pitchFamily="50" charset="-128"/>
                <a:ea typeface="Meiryo UI" panose="020B0604030504040204" pitchFamily="50" charset="-128"/>
              </a:rPr>
              <a:t>　収納管理が重要！！</a:t>
            </a:r>
          </a:p>
        </p:txBody>
      </p:sp>
      <p:sp>
        <p:nvSpPr>
          <p:cNvPr id="24" name="円形吹き出し 23"/>
          <p:cNvSpPr/>
          <p:nvPr/>
        </p:nvSpPr>
        <p:spPr>
          <a:xfrm>
            <a:off x="4751614" y="727330"/>
            <a:ext cx="2139043" cy="600165"/>
          </a:xfrm>
          <a:prstGeom prst="wedgeEllipseCallout">
            <a:avLst>
              <a:gd name="adj1" fmla="val -67398"/>
              <a:gd name="adj2" fmla="val 29852"/>
            </a:avLst>
          </a:prstGeom>
          <a:noFill/>
          <a:ln w="12700">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5078185" y="816426"/>
            <a:ext cx="1371600" cy="400110"/>
          </a:xfrm>
          <a:prstGeom prst="rect">
            <a:avLst/>
          </a:prstGeom>
          <a:noFill/>
        </p:spPr>
        <p:txBody>
          <a:bodyPr wrap="square" rtlCol="0">
            <a:spAutoFit/>
          </a:bodyPr>
          <a:lstStyle/>
          <a:p>
            <a:r>
              <a:rPr kumimoji="1" lang="ja-JP" altLang="en-US" sz="2000" dirty="0">
                <a:latin typeface="Meiryo UI" panose="020B0604030504040204" pitchFamily="50" charset="-128"/>
                <a:ea typeface="Meiryo UI" panose="020B0604030504040204" pitchFamily="50" charset="-128"/>
              </a:rPr>
              <a:t>重要です！</a:t>
            </a:r>
          </a:p>
        </p:txBody>
      </p:sp>
      <p:sp>
        <p:nvSpPr>
          <p:cNvPr id="17" name="テキスト ボックス 16"/>
          <p:cNvSpPr txBox="1"/>
          <p:nvPr/>
        </p:nvSpPr>
        <p:spPr>
          <a:xfrm>
            <a:off x="8415154" y="6555028"/>
            <a:ext cx="1318160" cy="369332"/>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30</a:t>
            </a:r>
            <a:endParaRPr kumimoji="1" lang="ja-JP" altLang="en-US" sz="1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749318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0" y="78179"/>
            <a:ext cx="8425546" cy="1200329"/>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３．保険料収納管理（</a:t>
            </a:r>
            <a:r>
              <a:rPr lang="en-US" altLang="ja-JP" sz="1800" dirty="0">
                <a:latin typeface="Meiryo UI" panose="020B0604030504040204" pitchFamily="50" charset="-128"/>
                <a:ea typeface="Meiryo UI" panose="020B0604030504040204" pitchFamily="50" charset="-128"/>
              </a:rPr>
              <a:t>6</a:t>
            </a:r>
            <a:r>
              <a:rPr lang="ja-JP" altLang="en-US" sz="1800" dirty="0">
                <a:latin typeface="Meiryo UI" panose="020B0604030504040204" pitchFamily="50" charset="-128"/>
                <a:ea typeface="Meiryo UI" panose="020B0604030504040204" pitchFamily="50" charset="-128"/>
              </a:rPr>
              <a:t>）ツールの紹介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4" name="正方形/長方形 3"/>
          <p:cNvSpPr/>
          <p:nvPr/>
        </p:nvSpPr>
        <p:spPr>
          <a:xfrm>
            <a:off x="219831" y="495635"/>
            <a:ext cx="8752107" cy="5992585"/>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3200" b="1" dirty="0">
              <a:solidFill>
                <a:srgbClr val="002060"/>
              </a:solidFill>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1305045" y="845021"/>
            <a:ext cx="7666893" cy="1015663"/>
          </a:xfrm>
          <a:prstGeom prst="rect">
            <a:avLst/>
          </a:prstGeom>
          <a:noFill/>
        </p:spPr>
        <p:txBody>
          <a:bodyPr wrap="square" rtlCol="0">
            <a:spAutoFit/>
          </a:bodyPr>
          <a:lstStyle/>
          <a:p>
            <a:r>
              <a:rPr lang="ja-JP" altLang="en-US" sz="3200" b="1" dirty="0">
                <a:solidFill>
                  <a:srgbClr val="FF3399"/>
                </a:solidFill>
                <a:latin typeface="Meiryo UI" panose="020B0604030504040204" pitchFamily="50" charset="-128"/>
                <a:ea typeface="Meiryo UI" panose="020B0604030504040204" pitchFamily="50" charset="-128"/>
              </a:rPr>
              <a:t>こー</a:t>
            </a:r>
            <a:r>
              <a:rPr lang="ja-JP" altLang="en-US" sz="3200" b="1" dirty="0" err="1">
                <a:solidFill>
                  <a:srgbClr val="FF3399"/>
                </a:solidFill>
                <a:latin typeface="Meiryo UI" panose="020B0604030504040204" pitchFamily="50" charset="-128"/>
                <a:ea typeface="Meiryo UI" panose="020B0604030504040204" pitchFamily="50" charset="-128"/>
              </a:rPr>
              <a:t>すけくん</a:t>
            </a:r>
            <a:r>
              <a:rPr lang="ja-JP" altLang="en-US" sz="3200" b="1" dirty="0">
                <a:solidFill>
                  <a:srgbClr val="FF3399"/>
                </a:solidFill>
                <a:latin typeface="Meiryo UI" panose="020B0604030504040204" pitchFamily="50" charset="-128"/>
                <a:ea typeface="Meiryo UI" panose="020B0604030504040204" pitchFamily="50" charset="-128"/>
              </a:rPr>
              <a:t>（口座振替助</a:t>
            </a:r>
            <a:r>
              <a:rPr lang="ja-JP" altLang="en-US" sz="3200" b="1" dirty="0" err="1">
                <a:solidFill>
                  <a:srgbClr val="FF3399"/>
                </a:solidFill>
                <a:latin typeface="Meiryo UI" panose="020B0604030504040204" pitchFamily="50" charset="-128"/>
                <a:ea typeface="Meiryo UI" panose="020B0604030504040204" pitchFamily="50" charset="-128"/>
              </a:rPr>
              <a:t>っ</a:t>
            </a:r>
            <a:r>
              <a:rPr lang="ja-JP" altLang="en-US" sz="3200" b="1" dirty="0">
                <a:solidFill>
                  <a:srgbClr val="FF3399"/>
                </a:solidFill>
                <a:latin typeface="Meiryo UI" panose="020B0604030504040204" pitchFamily="50" charset="-128"/>
                <a:ea typeface="Meiryo UI" panose="020B0604030504040204" pitchFamily="50" charset="-128"/>
              </a:rPr>
              <a:t>人くん）</a:t>
            </a:r>
            <a:r>
              <a:rPr lang="ja-JP" altLang="en-US" sz="2800" dirty="0">
                <a:latin typeface="Meiryo UI" panose="020B0604030504040204" pitchFamily="50" charset="-128"/>
                <a:ea typeface="Meiryo UI" panose="020B0604030504040204" pitchFamily="50" charset="-128"/>
              </a:rPr>
              <a:t>を活用して管理すると便利です！</a:t>
            </a:r>
          </a:p>
        </p:txBody>
      </p:sp>
      <p:pic>
        <p:nvPicPr>
          <p:cNvPr id="6" name="Picture 6" descr="パソコンを操作している事務の女性のイラスト"/>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2378" y="780560"/>
            <a:ext cx="904834" cy="90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四角形吹き出し 6"/>
          <p:cNvSpPr/>
          <p:nvPr/>
        </p:nvSpPr>
        <p:spPr>
          <a:xfrm>
            <a:off x="531194" y="2094257"/>
            <a:ext cx="8091436" cy="1795819"/>
          </a:xfrm>
          <a:prstGeom prst="wedgeRectCallout">
            <a:avLst>
              <a:gd name="adj1" fmla="val -48276"/>
              <a:gd name="adj2" fmla="val -31856"/>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8" name="テキスト ボックス 7"/>
          <p:cNvSpPr txBox="1"/>
          <p:nvPr/>
        </p:nvSpPr>
        <p:spPr>
          <a:xfrm>
            <a:off x="757647" y="2258357"/>
            <a:ext cx="7647558" cy="1384995"/>
          </a:xfrm>
          <a:prstGeom prst="rect">
            <a:avLst/>
          </a:prstGeom>
          <a:noFill/>
        </p:spPr>
        <p:txBody>
          <a:bodyPr wrap="square" rtlCol="0">
            <a:spAutoFit/>
          </a:bodyPr>
          <a:lstStyle/>
          <a:p>
            <a:r>
              <a:rPr lang="ja-JP" altLang="en-US" sz="2400" dirty="0">
                <a:latin typeface="Meiryo UI" panose="020B0604030504040204" pitchFamily="50" charset="-128"/>
                <a:ea typeface="Meiryo UI" panose="020B0604030504040204" pitchFamily="50" charset="-128"/>
              </a:rPr>
              <a:t>口座振替契約における</a:t>
            </a:r>
            <a:r>
              <a:rPr lang="ja-JP" altLang="en-US" sz="2800" b="1" dirty="0">
                <a:solidFill>
                  <a:srgbClr val="FF0000"/>
                </a:solidFill>
                <a:latin typeface="Meiryo UI" panose="020B0604030504040204" pitchFamily="50" charset="-128"/>
                <a:ea typeface="Meiryo UI" panose="020B0604030504040204" pitchFamily="50" charset="-128"/>
              </a:rPr>
              <a:t>当月・再請求（遡及請求）</a:t>
            </a:r>
            <a:r>
              <a:rPr lang="ja-JP" altLang="en-US" sz="2400" dirty="0">
                <a:latin typeface="Meiryo UI" panose="020B0604030504040204" pitchFamily="50" charset="-128"/>
                <a:ea typeface="Meiryo UI" panose="020B0604030504040204" pitchFamily="50" charset="-128"/>
              </a:rPr>
              <a:t>や</a:t>
            </a:r>
            <a:endParaRPr lang="en-US" altLang="ja-JP" sz="2400" dirty="0">
              <a:latin typeface="Meiryo UI" panose="020B0604030504040204" pitchFamily="50" charset="-128"/>
              <a:ea typeface="Meiryo UI" panose="020B0604030504040204" pitchFamily="50" charset="-128"/>
            </a:endParaRPr>
          </a:p>
          <a:p>
            <a:r>
              <a:rPr lang="ja-JP" altLang="en-US" sz="2800" b="1" dirty="0">
                <a:solidFill>
                  <a:srgbClr val="FF0000"/>
                </a:solidFill>
                <a:latin typeface="Meiryo UI" panose="020B0604030504040204" pitchFamily="50" charset="-128"/>
                <a:ea typeface="Meiryo UI" panose="020B0604030504040204" pitchFamily="50" charset="-128"/>
              </a:rPr>
              <a:t>払込票作成の有無</a:t>
            </a:r>
            <a:r>
              <a:rPr lang="ja-JP" altLang="en-US" sz="2400" dirty="0">
                <a:latin typeface="Meiryo UI" panose="020B0604030504040204" pitchFamily="50" charset="-128"/>
                <a:ea typeface="Meiryo UI" panose="020B0604030504040204" pitchFamily="50" charset="-128"/>
              </a:rPr>
              <a:t>について、</a:t>
            </a:r>
            <a:r>
              <a:rPr lang="ja-JP" altLang="en-US" sz="2800" b="1" dirty="0">
                <a:solidFill>
                  <a:srgbClr val="FF0000"/>
                </a:solidFill>
                <a:latin typeface="Meiryo UI" panose="020B0604030504040204" pitchFamily="50" charset="-128"/>
                <a:ea typeface="Meiryo UI" panose="020B0604030504040204" pitchFamily="50" charset="-128"/>
              </a:rPr>
              <a:t>証券番号等の契約や口振情報をもとにワンクリックで判定</a:t>
            </a:r>
            <a:r>
              <a:rPr lang="ja-JP" altLang="en-US" sz="2400" dirty="0">
                <a:latin typeface="Meiryo UI" panose="020B0604030504040204" pitchFamily="50" charset="-128"/>
                <a:ea typeface="Meiryo UI" panose="020B0604030504040204" pitchFamily="50" charset="-128"/>
              </a:rPr>
              <a:t>できるツールです。</a:t>
            </a:r>
            <a:endParaRPr lang="ja-JP" altLang="en-US" sz="2400" dirty="0">
              <a:effectLst/>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412378" y="4558943"/>
            <a:ext cx="8329068" cy="1569660"/>
          </a:xfrm>
          <a:prstGeom prst="rect">
            <a:avLst/>
          </a:prstGeom>
          <a:noFill/>
        </p:spPr>
        <p:txBody>
          <a:bodyPr wrap="square" rtlCol="0">
            <a:spAutoFit/>
          </a:bodyPr>
          <a:lstStyle/>
          <a:p>
            <a:r>
              <a:rPr kumimoji="1" lang="ja-JP" altLang="en-US" sz="2800" dirty="0">
                <a:latin typeface="Meiryo UI" panose="020B0604030504040204" pitchFamily="50" charset="-128"/>
                <a:ea typeface="Meiryo UI" panose="020B0604030504040204" pitchFamily="50" charset="-128"/>
              </a:rPr>
              <a:t>★掲載先</a:t>
            </a:r>
            <a:endParaRPr kumimoji="1" lang="en-US" altLang="ja-JP" sz="2800" dirty="0">
              <a:latin typeface="Meiryo UI" panose="020B0604030504040204" pitchFamily="50" charset="-128"/>
              <a:ea typeface="Meiryo UI" panose="020B0604030504040204" pitchFamily="50" charset="-128"/>
            </a:endParaRPr>
          </a:p>
          <a:p>
            <a:r>
              <a:rPr kumimoji="1" lang="ja-JP" altLang="en-US" sz="2800" dirty="0">
                <a:latin typeface="Meiryo UI" panose="020B0604030504040204" pitchFamily="50" charset="-128"/>
                <a:ea typeface="Meiryo UI" panose="020B0604030504040204" pitchFamily="50" charset="-128"/>
              </a:rPr>
              <a:t>　代理店ＭＳ１＞情報サイト（損保）＞種目共通＞</a:t>
            </a:r>
            <a:endParaRPr kumimoji="1" lang="en-US" altLang="ja-JP" sz="2800" dirty="0">
              <a:latin typeface="Meiryo UI" panose="020B0604030504040204" pitchFamily="50" charset="-128"/>
              <a:ea typeface="Meiryo UI" panose="020B0604030504040204" pitchFamily="50" charset="-128"/>
            </a:endParaRPr>
          </a:p>
          <a:p>
            <a:r>
              <a:rPr kumimoji="1" lang="ja-JP" altLang="en-US" sz="2800" dirty="0">
                <a:latin typeface="Meiryo UI" panose="020B0604030504040204" pitchFamily="50" charset="-128"/>
                <a:ea typeface="Meiryo UI" panose="020B0604030504040204" pitchFamily="50" charset="-128"/>
              </a:rPr>
              <a:t>　</a:t>
            </a:r>
            <a:r>
              <a:rPr kumimoji="1" lang="ja-JP" altLang="en-US" sz="4000" b="1" u="sng" dirty="0" err="1">
                <a:solidFill>
                  <a:srgbClr val="FF3399"/>
                </a:solidFill>
                <a:latin typeface="Meiryo UI" panose="020B0604030504040204" pitchFamily="50" charset="-128"/>
                <a:ea typeface="Meiryo UI" panose="020B0604030504040204" pitchFamily="50" charset="-128"/>
              </a:rPr>
              <a:t>こ</a:t>
            </a:r>
            <a:r>
              <a:rPr kumimoji="1" lang="ja-JP" altLang="en-US" sz="4000" b="1" u="sng" dirty="0">
                <a:solidFill>
                  <a:srgbClr val="FF3399"/>
                </a:solidFill>
                <a:latin typeface="Meiryo UI" panose="020B0604030504040204" pitchFamily="50" charset="-128"/>
                <a:ea typeface="Meiryo UI" panose="020B0604030504040204" pitchFamily="50" charset="-128"/>
              </a:rPr>
              <a:t>ー</a:t>
            </a:r>
            <a:r>
              <a:rPr kumimoji="1" lang="ja-JP" altLang="en-US" sz="4000" b="1" u="sng" dirty="0" err="1">
                <a:solidFill>
                  <a:srgbClr val="FF3399"/>
                </a:solidFill>
                <a:latin typeface="Meiryo UI" panose="020B0604030504040204" pitchFamily="50" charset="-128"/>
                <a:ea typeface="Meiryo UI" panose="020B0604030504040204" pitchFamily="50" charset="-128"/>
              </a:rPr>
              <a:t>すけくん</a:t>
            </a:r>
            <a:r>
              <a:rPr kumimoji="1" lang="ja-JP" altLang="en-US" sz="4000" b="1" u="sng" dirty="0">
                <a:solidFill>
                  <a:srgbClr val="FF3399"/>
                </a:solidFill>
                <a:latin typeface="Meiryo UI" panose="020B0604030504040204" pitchFamily="50" charset="-128"/>
                <a:ea typeface="Meiryo UI" panose="020B0604030504040204" pitchFamily="50" charset="-128"/>
              </a:rPr>
              <a:t>　</a:t>
            </a:r>
          </a:p>
        </p:txBody>
      </p:sp>
      <p:sp>
        <p:nvSpPr>
          <p:cNvPr id="10" name="下矢印 9"/>
          <p:cNvSpPr/>
          <p:nvPr/>
        </p:nvSpPr>
        <p:spPr>
          <a:xfrm>
            <a:off x="4082638" y="4232966"/>
            <a:ext cx="881742" cy="395212"/>
          </a:xfrm>
          <a:prstGeom prst="downArrow">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97821" y="5497610"/>
            <a:ext cx="943625" cy="844001"/>
          </a:xfrm>
          <a:prstGeom prst="rect">
            <a:avLst/>
          </a:prstGeom>
        </p:spPr>
      </p:pic>
      <p:sp>
        <p:nvSpPr>
          <p:cNvPr id="12" name="円形吹き出し 11"/>
          <p:cNvSpPr/>
          <p:nvPr/>
        </p:nvSpPr>
        <p:spPr>
          <a:xfrm>
            <a:off x="4441372" y="5497610"/>
            <a:ext cx="3086100" cy="844001"/>
          </a:xfrm>
          <a:prstGeom prst="wedgeEllipseCallout">
            <a:avLst>
              <a:gd name="adj1" fmla="val 60932"/>
              <a:gd name="adj2" fmla="val 39966"/>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4768201" y="5638195"/>
            <a:ext cx="2725661" cy="923330"/>
          </a:xfrm>
          <a:prstGeom prst="rect">
            <a:avLst/>
          </a:prstGeom>
          <a:noFill/>
        </p:spPr>
        <p:txBody>
          <a:bodyPr wrap="square" rtlCol="0">
            <a:spAutoFit/>
          </a:bodyPr>
          <a:lstStyle/>
          <a:p>
            <a:r>
              <a:rPr kumimoji="1" lang="ja-JP" altLang="en-US" sz="1800" dirty="0">
                <a:latin typeface="Meiryo UI" panose="020B0604030504040204" pitchFamily="50" charset="-128"/>
                <a:ea typeface="Meiryo UI" panose="020B0604030504040204" pitchFamily="50" charset="-128"/>
              </a:rPr>
              <a:t>こー</a:t>
            </a:r>
            <a:r>
              <a:rPr kumimoji="1" lang="ja-JP" altLang="en-US" sz="1800" dirty="0" err="1">
                <a:latin typeface="Meiryo UI" panose="020B0604030504040204" pitchFamily="50" charset="-128"/>
                <a:ea typeface="Meiryo UI" panose="020B0604030504040204" pitchFamily="50" charset="-128"/>
              </a:rPr>
              <a:t>すけくんを</a:t>
            </a:r>
            <a:r>
              <a:rPr kumimoji="1" lang="ja-JP" altLang="en-US" sz="1800" dirty="0">
                <a:latin typeface="Meiryo UI" panose="020B0604030504040204" pitchFamily="50" charset="-128"/>
                <a:ea typeface="Meiryo UI" panose="020B0604030504040204" pitchFamily="50" charset="-128"/>
              </a:rPr>
              <a:t>活用したら管理が楽になった！！</a:t>
            </a:r>
            <a:endParaRPr kumimoji="1" lang="en-US" altLang="ja-JP" sz="1800" dirty="0">
              <a:latin typeface="Meiryo UI" panose="020B0604030504040204" pitchFamily="50" charset="-128"/>
              <a:ea typeface="Meiryo UI" panose="020B0604030504040204" pitchFamily="50" charset="-128"/>
            </a:endParaRPr>
          </a:p>
          <a:p>
            <a:endParaRPr kumimoji="1" lang="ja-JP" altLang="en-US" sz="1800" dirty="0">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8415154" y="6473385"/>
            <a:ext cx="1318160" cy="369332"/>
          </a:xfrm>
          <a:prstGeom prst="rect">
            <a:avLst/>
          </a:prstGeom>
          <a:noFill/>
        </p:spPr>
        <p:txBody>
          <a:bodyPr wrap="square" rtlCol="0">
            <a:spAutoFit/>
          </a:bodyPr>
          <a:lstStyle/>
          <a:p>
            <a:r>
              <a:rPr lang="en-US" altLang="ja-JP" sz="1800" dirty="0">
                <a:latin typeface="Meiryo UI" panose="020B0604030504040204" pitchFamily="50" charset="-128"/>
                <a:ea typeface="Meiryo UI" panose="020B0604030504040204" pitchFamily="50" charset="-128"/>
              </a:rPr>
              <a:t>31</a:t>
            </a:r>
            <a:endParaRPr kumimoji="1" lang="ja-JP" altLang="en-US" sz="1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427856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0" y="429491"/>
            <a:ext cx="90470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0" y="78179"/>
            <a:ext cx="8425546" cy="1200329"/>
          </a:xfrm>
          <a:prstGeom prst="rect">
            <a:avLst/>
          </a:prstGeom>
        </p:spPr>
        <p:txBody>
          <a:bodyPr wrap="square">
            <a:spAutoFit/>
          </a:bodyPr>
          <a:lstStyle/>
          <a:p>
            <a:r>
              <a:rPr lang="ja-JP" altLang="en-US" sz="1800" dirty="0">
                <a:latin typeface="Meiryo UI" panose="020B0604030504040204" pitchFamily="50" charset="-128"/>
                <a:ea typeface="Meiryo UI" panose="020B0604030504040204" pitchFamily="50" charset="-128"/>
              </a:rPr>
              <a:t>４．まとめ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endParaRPr lang="ja-JP" altLang="en-US" sz="1800"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8415154" y="6473385"/>
            <a:ext cx="1318160" cy="369332"/>
          </a:xfrm>
          <a:prstGeom prst="rect">
            <a:avLst/>
          </a:prstGeom>
          <a:noFill/>
        </p:spPr>
        <p:txBody>
          <a:bodyPr wrap="square" rtlCol="0">
            <a:spAutoFit/>
          </a:bodyPr>
          <a:lstStyle/>
          <a:p>
            <a:r>
              <a:rPr lang="en-US" altLang="ja-JP" sz="1800" dirty="0">
                <a:latin typeface="Meiryo UI" panose="020B0604030504040204" pitchFamily="50" charset="-128"/>
                <a:ea typeface="Meiryo UI" panose="020B0604030504040204" pitchFamily="50" charset="-128"/>
              </a:rPr>
              <a:t>32</a:t>
            </a:r>
            <a:endParaRPr kumimoji="1" lang="ja-JP" altLang="en-US" sz="1800" dirty="0">
              <a:latin typeface="Meiryo UI" panose="020B0604030504040204" pitchFamily="50" charset="-128"/>
              <a:ea typeface="Meiryo UI" panose="020B0604030504040204" pitchFamily="50" charset="-128"/>
            </a:endParaRPr>
          </a:p>
        </p:txBody>
      </p:sp>
      <p:sp>
        <p:nvSpPr>
          <p:cNvPr id="8" name="正方形/長方形 7"/>
          <p:cNvSpPr/>
          <p:nvPr/>
        </p:nvSpPr>
        <p:spPr>
          <a:xfrm>
            <a:off x="196442" y="629883"/>
            <a:ext cx="8752107" cy="5843502"/>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3200" b="1" dirty="0">
              <a:solidFill>
                <a:srgbClr val="002060"/>
              </a:solidFill>
              <a:latin typeface="Meiryo UI" panose="020B0604030504040204" pitchFamily="50" charset="-128"/>
              <a:ea typeface="Meiryo UI" panose="020B0604030504040204" pitchFamily="50" charset="-128"/>
            </a:endParaRPr>
          </a:p>
        </p:txBody>
      </p:sp>
      <p:pic>
        <p:nvPicPr>
          <p:cNvPr id="4" name="Picture 6" descr="パソコンを操作している事務の女性のイラスト"/>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2470" y="774084"/>
            <a:ext cx="904834" cy="90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四角形吹き出し 6"/>
          <p:cNvSpPr/>
          <p:nvPr/>
        </p:nvSpPr>
        <p:spPr>
          <a:xfrm>
            <a:off x="1742924" y="799140"/>
            <a:ext cx="3000528" cy="852147"/>
          </a:xfrm>
          <a:prstGeom prst="wedgeRectCallout">
            <a:avLst>
              <a:gd name="adj1" fmla="val -53755"/>
              <a:gd name="adj2" fmla="val -16310"/>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 name="正方形/長方形 4"/>
          <p:cNvSpPr/>
          <p:nvPr/>
        </p:nvSpPr>
        <p:spPr>
          <a:xfrm>
            <a:off x="437983" y="1925132"/>
            <a:ext cx="8236365" cy="2646867"/>
          </a:xfrm>
          <a:prstGeom prst="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9" name="テキスト ボックス 8"/>
          <p:cNvSpPr txBox="1"/>
          <p:nvPr/>
        </p:nvSpPr>
        <p:spPr>
          <a:xfrm>
            <a:off x="1992084" y="947771"/>
            <a:ext cx="2710547" cy="615553"/>
          </a:xfrm>
          <a:prstGeom prst="rect">
            <a:avLst/>
          </a:prstGeom>
          <a:noFill/>
        </p:spPr>
        <p:txBody>
          <a:bodyPr wrap="square" rtlCol="0">
            <a:spAutoFit/>
          </a:bodyPr>
          <a:lstStyle/>
          <a:p>
            <a:r>
              <a:rPr kumimoji="1" lang="ja-JP" altLang="en-US" sz="2400" dirty="0">
                <a:latin typeface="Meiryo UI" panose="020B0604030504040204" pitchFamily="50" charset="-128"/>
                <a:ea typeface="Meiryo UI" panose="020B0604030504040204" pitchFamily="50" charset="-128"/>
              </a:rPr>
              <a:t>最後にまとめです！</a:t>
            </a:r>
            <a:endParaRPr kumimoji="1" lang="en-US" altLang="ja-JP" sz="2400" dirty="0">
              <a:latin typeface="Meiryo UI" panose="020B0604030504040204" pitchFamily="50" charset="-128"/>
              <a:ea typeface="Meiryo UI" panose="020B0604030504040204" pitchFamily="50" charset="-128"/>
            </a:endParaRPr>
          </a:p>
          <a:p>
            <a:endParaRPr kumimoji="1" lang="ja-JP" altLang="en-US" dirty="0"/>
          </a:p>
        </p:txBody>
      </p:sp>
      <p:sp>
        <p:nvSpPr>
          <p:cNvPr id="10" name="テキスト ボックス 9"/>
          <p:cNvSpPr txBox="1"/>
          <p:nvPr/>
        </p:nvSpPr>
        <p:spPr>
          <a:xfrm>
            <a:off x="506182" y="2008408"/>
            <a:ext cx="8331950" cy="3477875"/>
          </a:xfrm>
          <a:prstGeom prst="rect">
            <a:avLst/>
          </a:prstGeom>
          <a:noFill/>
        </p:spPr>
        <p:txBody>
          <a:bodyPr wrap="square" rtlCol="0">
            <a:spAutoFit/>
          </a:bodyPr>
          <a:lstStyle/>
          <a:p>
            <a:r>
              <a:rPr kumimoji="1" lang="ja-JP" altLang="en-US" sz="2000" dirty="0">
                <a:latin typeface="Meiryo UI" panose="020B0604030504040204" pitchFamily="50" charset="-128"/>
                <a:ea typeface="Meiryo UI" panose="020B0604030504040204" pitchFamily="50" charset="-128"/>
              </a:rPr>
              <a:t>①</a:t>
            </a:r>
            <a:r>
              <a:rPr kumimoji="1" lang="ja-JP" altLang="en-US" sz="2000" b="1" dirty="0">
                <a:solidFill>
                  <a:srgbClr val="FF0000"/>
                </a:solidFill>
                <a:latin typeface="Meiryo UI" panose="020B0604030504040204" pitchFamily="50" charset="-128"/>
                <a:ea typeface="Meiryo UI" panose="020B0604030504040204" pitchFamily="50" charset="-128"/>
              </a:rPr>
              <a:t>保険料払込方法の種類や保険料の流れ</a:t>
            </a:r>
            <a:r>
              <a:rPr kumimoji="1" lang="ja-JP" altLang="en-US" sz="2000" dirty="0">
                <a:latin typeface="Meiryo UI" panose="020B0604030504040204" pitchFamily="50" charset="-128"/>
                <a:ea typeface="Meiryo UI" panose="020B0604030504040204" pitchFamily="50" charset="-128"/>
              </a:rPr>
              <a:t>について理解できましたか？</a:t>
            </a:r>
            <a:endParaRPr kumimoji="1" lang="en-US" altLang="ja-JP" sz="2000" dirty="0">
              <a:latin typeface="Meiryo UI" panose="020B0604030504040204" pitchFamily="50" charset="-128"/>
              <a:ea typeface="Meiryo UI" panose="020B0604030504040204" pitchFamily="50" charset="-128"/>
            </a:endParaRPr>
          </a:p>
          <a:p>
            <a:endParaRPr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②</a:t>
            </a:r>
            <a:r>
              <a:rPr kumimoji="1" lang="ja-JP" altLang="en-US" sz="2000" b="1" dirty="0">
                <a:solidFill>
                  <a:srgbClr val="FF0000"/>
                </a:solidFill>
                <a:latin typeface="Meiryo UI" panose="020B0604030504040204" pitchFamily="50" charset="-128"/>
                <a:ea typeface="Meiryo UI" panose="020B0604030504040204" pitchFamily="50" charset="-128"/>
              </a:rPr>
              <a:t>キャッシュレスのメリット</a:t>
            </a:r>
            <a:r>
              <a:rPr kumimoji="1" lang="ja-JP" altLang="en-US" sz="2000" dirty="0">
                <a:latin typeface="Meiryo UI" panose="020B0604030504040204" pitchFamily="50" charset="-128"/>
                <a:ea typeface="Meiryo UI" panose="020B0604030504040204" pitchFamily="50" charset="-128"/>
              </a:rPr>
              <a:t>などを理解しお客さまにご案内できそうですか？</a:t>
            </a:r>
            <a:endParaRPr kumimoji="1" lang="en-US" altLang="ja-JP" sz="2000" dirty="0">
              <a:latin typeface="Meiryo UI" panose="020B0604030504040204" pitchFamily="50" charset="-128"/>
              <a:ea typeface="Meiryo UI" panose="020B0604030504040204" pitchFamily="50" charset="-128"/>
            </a:endParaRPr>
          </a:p>
          <a:p>
            <a:endParaRPr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③</a:t>
            </a:r>
            <a:r>
              <a:rPr kumimoji="1" lang="ja-JP" altLang="en-US" sz="2000" b="1" dirty="0">
                <a:solidFill>
                  <a:srgbClr val="FF0000"/>
                </a:solidFill>
                <a:latin typeface="Meiryo UI" panose="020B0604030504040204" pitchFamily="50" charset="-128"/>
                <a:ea typeface="Meiryo UI" panose="020B0604030504040204" pitchFamily="50" charset="-128"/>
              </a:rPr>
              <a:t>保険料収納管理</a:t>
            </a:r>
            <a:r>
              <a:rPr kumimoji="1" lang="ja-JP" altLang="en-US" sz="2000" dirty="0">
                <a:latin typeface="Meiryo UI" panose="020B0604030504040204" pitchFamily="50" charset="-128"/>
                <a:ea typeface="Meiryo UI" panose="020B0604030504040204" pitchFamily="50" charset="-128"/>
              </a:rPr>
              <a:t>が重要なことや</a:t>
            </a:r>
            <a:r>
              <a:rPr kumimoji="1" lang="ja-JP" altLang="en-US" sz="2000" b="1" dirty="0">
                <a:solidFill>
                  <a:srgbClr val="FF0000"/>
                </a:solidFill>
                <a:latin typeface="Meiryo UI" panose="020B0604030504040204" pitchFamily="50" charset="-128"/>
                <a:ea typeface="Meiryo UI" panose="020B0604030504040204" pitchFamily="50" charset="-128"/>
              </a:rPr>
              <a:t>代理店ＭＳ１での管理方法</a:t>
            </a:r>
            <a:r>
              <a:rPr kumimoji="1" lang="ja-JP" altLang="en-US" sz="2000" dirty="0">
                <a:latin typeface="Meiryo UI" panose="020B0604030504040204" pitchFamily="50" charset="-128"/>
                <a:ea typeface="Meiryo UI" panose="020B0604030504040204" pitchFamily="50" charset="-128"/>
              </a:rPr>
              <a:t>について理解で</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　きましたか？</a:t>
            </a:r>
            <a:endParaRPr kumimoji="1" lang="en-US" altLang="ja-JP" sz="2000" dirty="0">
              <a:latin typeface="Meiryo UI" panose="020B0604030504040204" pitchFamily="50" charset="-128"/>
              <a:ea typeface="Meiryo UI" panose="020B0604030504040204" pitchFamily="50" charset="-128"/>
            </a:endParaRPr>
          </a:p>
          <a:p>
            <a:endParaRPr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④保険料の</a:t>
            </a:r>
            <a:r>
              <a:rPr lang="ja-JP" altLang="en-US" sz="2000" b="1" dirty="0">
                <a:solidFill>
                  <a:srgbClr val="FF0000"/>
                </a:solidFill>
                <a:latin typeface="Meiryo UI" panose="020B0604030504040204" pitchFamily="50" charset="-128"/>
                <a:ea typeface="Meiryo UI" panose="020B0604030504040204" pitchFamily="50" charset="-128"/>
              </a:rPr>
              <a:t>払込期日</a:t>
            </a:r>
            <a:r>
              <a:rPr lang="ja-JP" altLang="en-US" sz="2000" dirty="0">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払込猶予期限</a:t>
            </a:r>
            <a:r>
              <a:rPr lang="ja-JP" altLang="en-US" sz="2000" dirty="0">
                <a:latin typeface="Meiryo UI" panose="020B0604030504040204" pitchFamily="50" charset="-128"/>
                <a:ea typeface="Meiryo UI" panose="020B0604030504040204" pitchFamily="50" charset="-128"/>
              </a:rPr>
              <a:t>と</a:t>
            </a:r>
            <a:r>
              <a:rPr lang="ja-JP" altLang="en-US" sz="2000" b="1" dirty="0">
                <a:solidFill>
                  <a:srgbClr val="FF0000"/>
                </a:solidFill>
                <a:latin typeface="Meiryo UI" panose="020B0604030504040204" pitchFamily="50" charset="-128"/>
                <a:ea typeface="Meiryo UI" panose="020B0604030504040204" pitchFamily="50" charset="-128"/>
              </a:rPr>
              <a:t>解除</a:t>
            </a:r>
            <a:r>
              <a:rPr lang="ja-JP" altLang="en-US" sz="2000" dirty="0">
                <a:latin typeface="Meiryo UI" panose="020B0604030504040204" pitchFamily="50" charset="-128"/>
                <a:ea typeface="Meiryo UI" panose="020B0604030504040204" pitchFamily="50" charset="-128"/>
              </a:rPr>
              <a:t>の流れについて理解できましたか？</a:t>
            </a:r>
            <a:endParaRPr lang="en-US" altLang="ja-JP" sz="2000" dirty="0">
              <a:latin typeface="Meiryo UI" panose="020B0604030504040204" pitchFamily="50" charset="-128"/>
              <a:ea typeface="Meiryo UI" panose="020B0604030504040204" pitchFamily="50" charset="-128"/>
            </a:endParaRPr>
          </a:p>
          <a:p>
            <a:endParaRPr lang="en-US" altLang="ja-JP" sz="2000" dirty="0">
              <a:latin typeface="Meiryo UI" panose="020B0604030504040204" pitchFamily="50" charset="-128"/>
              <a:ea typeface="Meiryo UI" panose="020B0604030504040204" pitchFamily="50" charset="-128"/>
            </a:endParaRPr>
          </a:p>
          <a:p>
            <a:endParaRPr kumimoji="1" lang="en-US" altLang="ja-JP" sz="2000" dirty="0">
              <a:latin typeface="Meiryo UI" panose="020B0604030504040204" pitchFamily="50" charset="-128"/>
              <a:ea typeface="Meiryo UI" panose="020B0604030504040204" pitchFamily="50" charset="-128"/>
            </a:endParaRPr>
          </a:p>
          <a:p>
            <a:endParaRPr kumimoji="1" lang="ja-JP" altLang="en-US" sz="2000" dirty="0">
              <a:latin typeface="Meiryo UI" panose="020B0604030504040204" pitchFamily="50" charset="-128"/>
              <a:ea typeface="Meiryo UI" panose="020B0604030504040204" pitchFamily="50" charset="-128"/>
            </a:endParaRPr>
          </a:p>
        </p:txBody>
      </p:sp>
      <p:sp>
        <p:nvSpPr>
          <p:cNvPr id="11" name="雲形吹き出し 10"/>
          <p:cNvSpPr/>
          <p:nvPr/>
        </p:nvSpPr>
        <p:spPr>
          <a:xfrm>
            <a:off x="914400" y="4785465"/>
            <a:ext cx="7500754" cy="1403063"/>
          </a:xfrm>
          <a:prstGeom prst="cloudCallout">
            <a:avLst>
              <a:gd name="adj1" fmla="val -56171"/>
              <a:gd name="adj2" fmla="val -46591"/>
            </a:avLst>
          </a:prstGeom>
          <a:solidFill>
            <a:srgbClr val="CCFFFF"/>
          </a:solid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Picture 10" descr="https://msp.c.yimg.jp/yjimage?q=G.Jl0WAXyLFo4apRT2gf_Uoj7d9h1_fOC1jiDl9tOFfyxlI.25uE.W18D6.7H51gy1HOwRDBFJWw5JuHBuUNJhY9ylR5qJO7SQa4j_lWzhBXe8qIYTmGwGieDLEtI_BZf3JfBvoN2pyL745f3VD.&amp;sig=13au3ci3f&amp;x=169&amp;y=196"/>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13923" y="5021269"/>
            <a:ext cx="792736" cy="992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テキスト ボックス 12"/>
          <p:cNvSpPr txBox="1"/>
          <p:nvPr/>
        </p:nvSpPr>
        <p:spPr>
          <a:xfrm>
            <a:off x="1796138" y="5056970"/>
            <a:ext cx="6172204" cy="707886"/>
          </a:xfrm>
          <a:prstGeom prst="rect">
            <a:avLst/>
          </a:prstGeom>
          <a:noFill/>
        </p:spPr>
        <p:txBody>
          <a:bodyPr wrap="square" rtlCol="0">
            <a:spAutoFit/>
          </a:bodyPr>
          <a:lstStyle/>
          <a:p>
            <a:r>
              <a:rPr lang="ja-JP" altLang="en-US" sz="2000" dirty="0">
                <a:latin typeface="Meiryo UI" panose="020B0604030504040204" pitchFamily="50" charset="-128"/>
                <a:ea typeface="Meiryo UI" panose="020B0604030504040204" pitchFamily="50" charset="-128"/>
              </a:rPr>
              <a:t>保険料払込方法別の保険料の流れを理解し、</a:t>
            </a:r>
            <a:r>
              <a:rPr lang="ja-JP" altLang="en-US" sz="2000" b="1" dirty="0">
                <a:solidFill>
                  <a:srgbClr val="FF3399"/>
                </a:solidFill>
                <a:latin typeface="Meiryo UI" panose="020B0604030504040204" pitchFamily="50" charset="-128"/>
                <a:ea typeface="Meiryo UI" panose="020B0604030504040204" pitchFamily="50" charset="-128"/>
              </a:rPr>
              <a:t>代理店</a:t>
            </a:r>
            <a:endParaRPr lang="en-US" altLang="ja-JP" sz="2000" b="1" dirty="0">
              <a:solidFill>
                <a:srgbClr val="FF3399"/>
              </a:solidFill>
              <a:latin typeface="Meiryo UI" panose="020B0604030504040204" pitchFamily="50" charset="-128"/>
              <a:ea typeface="Meiryo UI" panose="020B0604030504040204" pitchFamily="50" charset="-128"/>
            </a:endParaRPr>
          </a:p>
          <a:p>
            <a:r>
              <a:rPr lang="ja-JP" altLang="en-US" sz="2000" b="1" dirty="0">
                <a:solidFill>
                  <a:srgbClr val="FF3399"/>
                </a:solidFill>
                <a:latin typeface="Meiryo UI" panose="020B0604030504040204" pitchFamily="50" charset="-128"/>
                <a:ea typeface="Meiryo UI" panose="020B0604030504040204" pitchFamily="50" charset="-128"/>
              </a:rPr>
              <a:t>ＭＳ１を活用して確実に管理</a:t>
            </a:r>
            <a:r>
              <a:rPr lang="ja-JP" altLang="en-US" sz="2000" dirty="0">
                <a:latin typeface="Meiryo UI" panose="020B0604030504040204" pitchFamily="50" charset="-128"/>
                <a:ea typeface="Meiryo UI" panose="020B0604030504040204" pitchFamily="50" charset="-128"/>
              </a:rPr>
              <a:t>することが重要です！</a:t>
            </a:r>
            <a:endParaRPr kumimoji="1" lang="ja-JP" altLang="en-US" sz="2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0874554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G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1537" y="2889000"/>
            <a:ext cx="2940926"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022967"/>
      </p:ext>
    </p:extLst>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9966"/>
        </a:solidFill>
        <a:ln w="9525" cap="flat" cmpd="sng" algn="ctr">
          <a:solidFill>
            <a:srgbClr val="0033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3200" b="0" i="0" u="none" strike="noStrike" cap="none" normalizeH="0" baseline="0" smtClean="0">
            <a:ln>
              <a:noFill/>
            </a:ln>
            <a:solidFill>
              <a:srgbClr val="FF0000"/>
            </a:solidFill>
            <a:effectLst/>
            <a:latin typeface="Arial" charset="0"/>
            <a:ea typeface="ＭＳ 明朝" pitchFamily="17" charset="-128"/>
          </a:defRPr>
        </a:defPPr>
      </a:lstStyle>
    </a:spDef>
    <a:lnDef>
      <a:spPr bwMode="auto">
        <a:xfrm>
          <a:off x="0" y="0"/>
          <a:ext cx="1" cy="1"/>
        </a:xfrm>
        <a:custGeom>
          <a:avLst/>
          <a:gdLst/>
          <a:ahLst/>
          <a:cxnLst/>
          <a:rect l="0" t="0" r="0" b="0"/>
          <a:pathLst/>
        </a:custGeom>
        <a:solidFill>
          <a:srgbClr val="339966"/>
        </a:solidFill>
        <a:ln w="9525" cap="flat" cmpd="sng" algn="ctr">
          <a:solidFill>
            <a:srgbClr val="0033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3200" b="0" i="0" u="none" strike="noStrike" cap="none" normalizeH="0" baseline="0" smtClean="0">
            <a:ln>
              <a:noFill/>
            </a:ln>
            <a:solidFill>
              <a:srgbClr val="FF0000"/>
            </a:solidFill>
            <a:effectLst/>
            <a:latin typeface="Arial" charset="0"/>
            <a:ea typeface="ＭＳ 明朝" pitchFamily="17"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esentation_tp_031">
  <a:themeElements>
    <a:clrScheme name="青緑">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プレゼンテーション1" id="{254425C4-F6D0-488D-8B20-E1FC658ACA22}" vid="{69F9437B-27B3-44F8-8200-DF1972FB29E7}"/>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540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パワーポイント" ma:contentTypeID="0x01010050CD9D281F4FE34ABC6FF1764AF528B8004F41F21B091B87418C7DE455BA0D182B" ma:contentTypeVersion="23" ma:contentTypeDescription="" ma:contentTypeScope="" ma:versionID="1c45f4c0856f325d348939719b985301">
  <xsd:schema xmlns:xsd="http://www.w3.org/2001/XMLSchema" xmlns:p="http://schemas.microsoft.com/office/2006/metadata/properties" xmlns:ns2="03a5af4b-2f5d-4068-a06c-61534911d942" xmlns:ns3="59124a33-34b9-432f-82e7-b6c6c6e9afff" xmlns:ns4="4317910f-a623-40f2-ba6f-0b344888f4ad" targetNamespace="http://schemas.microsoft.com/office/2006/metadata/properties" ma:root="true" ma:fieldsID="2eaa12db292cb61ff751a1cf2e71dd1d" ns2:_="" ns3:_="" ns4:_="">
    <xsd:import namespace="03a5af4b-2f5d-4068-a06c-61534911d942"/>
    <xsd:import namespace="59124a33-34b9-432f-82e7-b6c6c6e9afff"/>
    <xsd:import namespace="4317910f-a623-40f2-ba6f-0b344888f4ad"/>
    <xsd:element name="properties">
      <xsd:complexType>
        <xsd:sequence>
          <xsd:element name="documentManagement">
            <xsd:complexType>
              <xsd:all>
                <xsd:element ref="ns2:DocNo" minOccurs="0"/>
                <xsd:element ref="ns2:DocCreateDate" minOccurs="0"/>
                <xsd:element ref="ns2:DocCreateUser" minOccurs="0"/>
                <xsd:element ref="ns2:DocUpdateDate" minOccurs="0"/>
                <xsd:element ref="ns2:DocUpdateUser" minOccurs="0"/>
                <xsd:element ref="ns2:DocApprovalDate" minOccurs="0"/>
                <xsd:element ref="ns2:DocApprovalUser" minOccurs="0"/>
                <xsd:element ref="ns2:OrganizeInfo"/>
                <xsd:element ref="ns3:OpenDate" minOccurs="0"/>
                <xsd:element ref="ns3:CloseDate" minOccurs="0"/>
                <xsd:element ref="ns3:HandleType" minOccurs="0"/>
                <xsd:element ref="ns2:HandleStartDate" minOccurs="0"/>
                <xsd:element ref="ns3:RevisionDate" minOccurs="0"/>
                <xsd:element ref="ns3:MS1ContentsDate" minOccurs="0"/>
                <xsd:element ref="ns3:MS1URL" minOccurs="0"/>
                <xsd:element ref="ns2:ArticleCategory" minOccurs="0"/>
                <xsd:element ref="ns2:DocBasis" minOccurs="0"/>
                <xsd:element ref="ns2:RecruitDocType" minOccurs="0"/>
                <xsd:element ref="ns2:RecruitDocTypeEtc" minOccurs="0"/>
                <xsd:element ref="ns2:ArticleName" minOccurs="0"/>
                <xsd:element ref="ns3:MS1ContentsTitle" minOccurs="0"/>
                <xsd:element ref="ns3:BusinessDivision" minOccurs="0"/>
                <xsd:element ref="ns3:MS1Type" minOccurs="0"/>
                <xsd:element ref="ns3:SendDepCode" minOccurs="0"/>
                <xsd:element ref="ns3:OpenDivision" minOccurs="0"/>
                <xsd:element ref="ns3:PublicFlg" minOccurs="0"/>
                <xsd:element ref="ns3:UnPublicFlagText" minOccurs="0"/>
                <xsd:element ref="ns2:PrintCode" minOccurs="0"/>
                <xsd:element ref="ns2:InsCodeL1" minOccurs="0"/>
                <xsd:element ref="ns2:InsCodeS1" minOccurs="0"/>
                <xsd:element ref="ns2:InsCategoryCode1" minOccurs="0"/>
                <xsd:element ref="ns2:InsCodeL2" minOccurs="0"/>
                <xsd:element ref="ns2:InsCodeS2" minOccurs="0"/>
                <xsd:element ref="ns2:InsCategoryCode2" minOccurs="0"/>
                <xsd:element ref="ns2:InsCodeL3" minOccurs="0"/>
                <xsd:element ref="ns2:InsCodeS3" minOccurs="0"/>
                <xsd:element ref="ns2:InsCategoryCode3" minOccurs="0"/>
                <xsd:element ref="ns2:InsCodeL4" minOccurs="0"/>
                <xsd:element ref="ns2:InsCodeS4" minOccurs="0"/>
                <xsd:element ref="ns2:InsCategoryCode4" minOccurs="0"/>
                <xsd:element ref="ns2:InsCodeL5" minOccurs="0"/>
                <xsd:element ref="ns2:InsCodeS5" minOccurs="0"/>
                <xsd:element ref="ns2:InsCategoryCode5" minOccurs="0"/>
                <xsd:element ref="ns2:SalesCode1" minOccurs="0"/>
                <xsd:element ref="ns2:SalesCode2" minOccurs="0"/>
                <xsd:element ref="ns2:SalesCode3" minOccurs="0"/>
                <xsd:element ref="ns2:SalesCode4" minOccurs="0"/>
                <xsd:element ref="ns2:SalesCode5" minOccurs="0"/>
                <xsd:element ref="ns3:MS1ItemText" minOccurs="0"/>
                <xsd:element ref="ns3:MS1ChannelText" minOccurs="0"/>
                <xsd:element ref="ns3:MS1ThemeText" minOccurs="0"/>
                <xsd:element ref="ns3:MS1Keyword1" minOccurs="0"/>
                <xsd:element ref="ns3:MS1Keyword2" minOccurs="0"/>
                <xsd:element ref="ns3:MS1Keyword3" minOccurs="0"/>
                <xsd:element ref="ns3:MS1Keyword4" minOccurs="0"/>
                <xsd:element ref="ns3:MS1Keyword5" minOccurs="0"/>
                <xsd:element ref="ns3:ManualDivision" minOccurs="0"/>
                <xsd:element ref="ns3:LegalCheckNo" minOccurs="0"/>
                <xsd:element ref="ns3:DocSecondCheckNo" minOccurs="0"/>
                <xsd:element ref="ns3:NotCheckReason" minOccurs="0"/>
                <xsd:element ref="ns2:Free1" minOccurs="0"/>
                <xsd:element ref="ns2:Free2" minOccurs="0"/>
                <xsd:element ref="ns2:Free3" minOccurs="0"/>
                <xsd:element ref="ns2:Free4" minOccurs="0"/>
                <xsd:element ref="ns2:Free5" minOccurs="0"/>
                <xsd:element ref="ns4:MS1DocName" minOccurs="0"/>
                <xsd:element ref="ns3:MS1ContentsID" minOccurs="0"/>
                <xsd:element ref="ns3:MS1Status" minOccurs="0"/>
                <xsd:element ref="ns2:TermReviewSign" minOccurs="0"/>
              </xsd:all>
            </xsd:complexType>
          </xsd:element>
        </xsd:sequence>
      </xsd:complexType>
    </xsd:element>
  </xsd:schema>
  <xsd:schema xmlns:xsd="http://www.w3.org/2001/XMLSchema" xmlns:dms="http://schemas.microsoft.com/office/2006/documentManagement/types" targetNamespace="03a5af4b-2f5d-4068-a06c-61534911d942" elementFormDefault="qualified">
    <xsd:import namespace="http://schemas.microsoft.com/office/2006/documentManagement/types"/>
    <xsd:element name="DocNo" ma:index="2" nillable="true" ma:displayName="文書管理番号" ma:default="" ma:internalName="DocNo">
      <xsd:simpleType>
        <xsd:restriction base="dms:Unknown">
          <xsd:maxLength value="12"/>
        </xsd:restriction>
      </xsd:simpleType>
    </xsd:element>
    <xsd:element name="DocCreateDate" ma:index="3" nillable="true" ma:displayName="文書作成日" ma:default="" ma:format="DateTime" ma:internalName="DocCreateDate">
      <xsd:simpleType>
        <xsd:restriction base="dms:Unknown"/>
      </xsd:simpleType>
    </xsd:element>
    <xsd:element name="DocCreateUser" ma:index="4" nillable="true" ma:displayName="文書作成者" ma:list="UserInfo" ma:internalName="DocCreateUser">
      <xsd:simpleType>
        <xsd:restriction base="dms:Unknown"/>
      </xsd:simpleType>
    </xsd:element>
    <xsd:element name="DocUpdateDate" ma:index="5" nillable="true" ma:displayName="文書更新日" ma:default="" ma:format="DateTime" ma:internalName="DocUpdateDate">
      <xsd:simpleType>
        <xsd:restriction base="dms:Unknown"/>
      </xsd:simpleType>
    </xsd:element>
    <xsd:element name="DocUpdateUser" ma:index="6" nillable="true" ma:displayName="文書更新者" ma:list="UserInfo" ma:internalName="DocUpdateUser">
      <xsd:simpleType>
        <xsd:restriction base="dms:Unknown"/>
      </xsd:simpleType>
    </xsd:element>
    <xsd:element name="DocApprovalDate" ma:index="7" nillable="true" ma:displayName="文書承認日" ma:default="" ma:format="DateTime" ma:internalName="DocApprovalDate">
      <xsd:simpleType>
        <xsd:restriction base="dms:Unknown"/>
      </xsd:simpleType>
    </xsd:element>
    <xsd:element name="DocApprovalUser" ma:index="8" nillable="true" ma:displayName="文書承認者" ma:list="UserInfo" ma:internalName="DocApprovalUser">
      <xsd:simpleType>
        <xsd:restriction base="dms:Unknown"/>
      </xsd:simpleType>
    </xsd:element>
    <xsd:element name="OrganizeInfo" ma:index="9" ma:displayName="組織情報" ma:default="" ma:description="当該文書の所管組織であり、社内ポータルの登録部課コード。&#10;（兼務先の組織として登録したい場合は修正入力してください）&#10;==================================================================&#10;&#10;▼ 公開日程・履歴 ▼▼▼▼▼&#10;以下の日付の入力については画面上部のタブ＜各日付の考え方＞を&#10;参照してください。" ma:internalName="OrganizeInfo">
      <xsd:simpleType>
        <xsd:restriction base="dms:Unknown">
          <xsd:maxLength value="5"/>
        </xsd:restriction>
      </xsd:simpleType>
    </xsd:element>
    <xsd:element name="HandleStartDate" ma:index="13" nillable="true" ma:displayName="取扱開始日" ma:default="" ma:description="【商品関連のコンテンツの場合は必須項目】&#10;画面上部のタブ＜各日付の考え方＞を参照し、入力してください。&#10;年月までの指定は日付を1日としてください。&#10;（例　[募集（団体など）] 2007年9月募集 → 2007/09/01）" ma:format="DateOnly" ma:internalName="HandleStartDate">
      <xsd:simpleType>
        <xsd:restriction base="dms:Unknown"/>
      </xsd:simpleType>
    </xsd:element>
    <xsd:element name="ArticleCategory" ma:index="17" nillable="true" ma:displayName="商品カテゴリー" ma:default="（未選択）" ma:format="Dropdown" ma:internalName="ArticleCategory">
      <xsd:simpleType>
        <xsd:restriction base="dms:Unknown">
          <xsd:enumeration value="（未選択）"/>
          <xsd:enumeration value="Ⅰ．一般消費者向け重要商品"/>
          <xsd:enumeration value="Ⅱ．一般消費者向け商品（除く重要商品）"/>
          <xsd:enumeration value="Ⅲ．事業者向け定型的商品"/>
          <xsd:enumeration value="Ⅳ．事業者向け商品（除く定型的商品）"/>
        </xsd:restriction>
      </xsd:simpleType>
    </xsd:element>
    <xsd:element name="DocBasis" ma:index="18" nillable="true" ma:displayName="文書基準" ma:default="（未選択）" ma:format="Dropdown" ma:internalName="DocBasis">
      <xsd:simpleType>
        <xsd:restriction base="dms:Unknown">
          <xsd:enumeration value="（未選択）"/>
          <xsd:enumeration value="Ａ基準"/>
          <xsd:enumeration value="Ｂ基準"/>
          <xsd:enumeration value="上記以外"/>
        </xsd:restriction>
      </xsd:simpleType>
    </xsd:element>
    <xsd:element name="RecruitDocType" ma:index="19" nillable="true" ma:displayName="募集文書種類" ma:default="（未選択）" ma:format="Dropdown" ma:internalName="RecruitDocType">
      <xsd:simpleType>
        <xsd:restriction base="dms:Unknown">
          <xsd:enumeration value="（未選択）"/>
          <xsd:enumeration value="パンフレット"/>
          <xsd:enumeration value="重要事項説明書類"/>
          <xsd:enumeration value="提案書"/>
          <xsd:enumeration value="チラシ"/>
          <xsd:enumeration value="ご契約のしおり"/>
          <xsd:enumeration value="その他"/>
        </xsd:restriction>
      </xsd:simpleType>
    </xsd:element>
    <xsd:element name="RecruitDocTypeEtc" ma:index="20" nillable="true" ma:displayName="募集文書種類（その他）" ma:default="" ma:description="上記「募集文書種類」で「その他」を選択した場合に入力してください。&#10;（全角・255文字）" ma:internalName="RecruitDocTypeEtc">
      <xsd:simpleType>
        <xsd:restriction base="dms:Unknown">
          <xsd:maxLength value="255"/>
        </xsd:restriction>
      </xsd:simpleType>
    </xsd:element>
    <xsd:element name="ArticleName" ma:index="21" nillable="true" ma:displayName="商品名" ma:default="" ma:description="（255文字以内）&#10;==================================================================&#10;&#10;▼ 社内ポータル登録情報 ▼▼▼▼▼&#10;※ここで入力できない項目は社内ポータル登録時に入力してください。" ma:internalName="ArticleName">
      <xsd:simpleType>
        <xsd:restriction base="dms:Unknown">
          <xsd:maxLength value="255"/>
        </xsd:restriction>
      </xsd:simpleType>
    </xsd:element>
    <xsd:element name="PrintCode" ma:index="29" nillable="true" ma:displayName="印刷物コード" ma:default="" ma:description="印刷物請求システムで使用する印刷物コードを入力してください。&#10;（半角入力・例：A0001、B0003-2）&#10;&#10;社内ポータル登録時には印刷物請求システムへデータ連携されるため、設定後には必ず右のリンクをクリックして重複がないか確認してください。&#10;==================================================================&#10;&#10;以降の「大種目」「保種コード」「保種分類コード」「販売コード」については、&#10;右のリンクよりコード一覧を参照して入力してください。&#10;&#10;【必須項目】大種目は、商品関連のコンテンツの場合は必ず入力してください。" ma:internalName="PrintCode">
      <xsd:simpleType>
        <xsd:restriction base="dms:Unknown">
          <xsd:maxLength value="7"/>
        </xsd:restriction>
      </xsd:simpleType>
    </xsd:element>
    <xsd:element name="InsCodeL1" ma:index="30" nillable="true" ma:displayName="大種目１" ma:default="" ma:internalName="InsCodeL1">
      <xsd:simpleType>
        <xsd:restriction base="dms:Unknown">
          <xsd:maxLength value="1"/>
        </xsd:restriction>
      </xsd:simpleType>
    </xsd:element>
    <xsd:element name="InsCodeS1" ma:index="31" nillable="true" ma:displayName="保種コード１" ma:default="" ma:internalName="InsCodeS1">
      <xsd:simpleType>
        <xsd:restriction base="dms:Unknown">
          <xsd:maxLength value="2"/>
        </xsd:restriction>
      </xsd:simpleType>
    </xsd:element>
    <xsd:element name="InsCategoryCode1" ma:index="32" nillable="true" ma:displayName="保種分類コード１" ma:default="" ma:internalName="InsCategoryCode1">
      <xsd:simpleType>
        <xsd:restriction base="dms:Unknown">
          <xsd:maxLength value="3"/>
        </xsd:restriction>
      </xsd:simpleType>
    </xsd:element>
    <xsd:element name="InsCodeL2" ma:index="33" nillable="true" ma:displayName="大種目２" ma:default="" ma:internalName="InsCodeL2">
      <xsd:simpleType>
        <xsd:restriction base="dms:Unknown">
          <xsd:maxLength value="1"/>
        </xsd:restriction>
      </xsd:simpleType>
    </xsd:element>
    <xsd:element name="InsCodeS2" ma:index="34" nillable="true" ma:displayName="保種コード２" ma:default="" ma:internalName="InsCodeS2">
      <xsd:simpleType>
        <xsd:restriction base="dms:Unknown">
          <xsd:maxLength value="2"/>
        </xsd:restriction>
      </xsd:simpleType>
    </xsd:element>
    <xsd:element name="InsCategoryCode2" ma:index="35" nillable="true" ma:displayName="保種分類コード２" ma:default="" ma:internalName="InsCategoryCode2">
      <xsd:simpleType>
        <xsd:restriction base="dms:Unknown">
          <xsd:maxLength value="3"/>
        </xsd:restriction>
      </xsd:simpleType>
    </xsd:element>
    <xsd:element name="InsCodeL3" ma:index="36" nillable="true" ma:displayName="大種目３" ma:default="" ma:internalName="InsCodeL3">
      <xsd:simpleType>
        <xsd:restriction base="dms:Unknown">
          <xsd:maxLength value="1"/>
        </xsd:restriction>
      </xsd:simpleType>
    </xsd:element>
    <xsd:element name="InsCodeS3" ma:index="37" nillable="true" ma:displayName="保種コード３" ma:default="" ma:internalName="InsCodeS3">
      <xsd:simpleType>
        <xsd:restriction base="dms:Unknown">
          <xsd:maxLength value="2"/>
        </xsd:restriction>
      </xsd:simpleType>
    </xsd:element>
    <xsd:element name="InsCategoryCode3" ma:index="38" nillable="true" ma:displayName="保種分類コード３" ma:default="" ma:internalName="InsCategoryCode3">
      <xsd:simpleType>
        <xsd:restriction base="dms:Unknown">
          <xsd:maxLength value="3"/>
        </xsd:restriction>
      </xsd:simpleType>
    </xsd:element>
    <xsd:element name="InsCodeL4" ma:index="39" nillable="true" ma:displayName="大種目４" ma:default="" ma:internalName="InsCodeL4">
      <xsd:simpleType>
        <xsd:restriction base="dms:Unknown">
          <xsd:maxLength value="1"/>
        </xsd:restriction>
      </xsd:simpleType>
    </xsd:element>
    <xsd:element name="InsCodeS4" ma:index="40" nillable="true" ma:displayName="保種コード４" ma:default="" ma:internalName="InsCodeS4">
      <xsd:simpleType>
        <xsd:restriction base="dms:Unknown">
          <xsd:maxLength value="2"/>
        </xsd:restriction>
      </xsd:simpleType>
    </xsd:element>
    <xsd:element name="InsCategoryCode4" ma:index="41" nillable="true" ma:displayName="保種分類コード４" ma:default="" ma:internalName="InsCategoryCode4">
      <xsd:simpleType>
        <xsd:restriction base="dms:Unknown">
          <xsd:maxLength value="3"/>
        </xsd:restriction>
      </xsd:simpleType>
    </xsd:element>
    <xsd:element name="InsCodeL5" ma:index="42" nillable="true" ma:displayName="大種目５" ma:default="" ma:internalName="InsCodeL5">
      <xsd:simpleType>
        <xsd:restriction base="dms:Unknown">
          <xsd:maxLength value="1"/>
        </xsd:restriction>
      </xsd:simpleType>
    </xsd:element>
    <xsd:element name="InsCodeS5" ma:index="43" nillable="true" ma:displayName="保種コード５" ma:default="" ma:internalName="InsCodeS5">
      <xsd:simpleType>
        <xsd:restriction base="dms:Unknown">
          <xsd:maxLength value="2"/>
        </xsd:restriction>
      </xsd:simpleType>
    </xsd:element>
    <xsd:element name="InsCategoryCode5" ma:index="44" nillable="true" ma:displayName="保種分類コード５" ma:default="" ma:description="==================================================================&#10;&#10;【必須項目】販売コードは、募集文書の場合は必ず入力してください。" ma:internalName="InsCategoryCode5">
      <xsd:simpleType>
        <xsd:restriction base="dms:Unknown">
          <xsd:maxLength value="3"/>
        </xsd:restriction>
      </xsd:simpleType>
    </xsd:element>
    <xsd:element name="SalesCode1" ma:index="45" nillable="true" ma:displayName="販売コード１" ma:default="" ma:internalName="SalesCode1">
      <xsd:simpleType>
        <xsd:restriction base="dms:Unknown">
          <xsd:maxLength value="5"/>
        </xsd:restriction>
      </xsd:simpleType>
    </xsd:element>
    <xsd:element name="SalesCode2" ma:index="46" nillable="true" ma:displayName="販売コード２" ma:default="" ma:internalName="SalesCode2">
      <xsd:simpleType>
        <xsd:restriction base="dms:Unknown">
          <xsd:maxLength value="5"/>
        </xsd:restriction>
      </xsd:simpleType>
    </xsd:element>
    <xsd:element name="SalesCode3" ma:index="47" nillable="true" ma:displayName="販売コード３" ma:default="" ma:internalName="SalesCode3">
      <xsd:simpleType>
        <xsd:restriction base="dms:Unknown">
          <xsd:maxLength value="5"/>
        </xsd:restriction>
      </xsd:simpleType>
    </xsd:element>
    <xsd:element name="SalesCode4" ma:index="48" nillable="true" ma:displayName="販売コード４" ma:default="" ma:internalName="SalesCode4">
      <xsd:simpleType>
        <xsd:restriction base="dms:Unknown">
          <xsd:maxLength value="5"/>
        </xsd:restriction>
      </xsd:simpleType>
    </xsd:element>
    <xsd:element name="SalesCode5" ma:index="49" nillable="true" ma:displayName="販売コード５" ma:default="" ma:description="==================================================================" ma:internalName="SalesCode5">
      <xsd:simpleType>
        <xsd:restriction base="dms:Unknown">
          <xsd:maxLength value="5"/>
        </xsd:restriction>
      </xsd:simpleType>
    </xsd:element>
    <xsd:element name="Free1" ma:index="62" nillable="true" ma:displayName="フリー１" ma:default="" ma:description="（255文字以内）" ma:internalName="Free1">
      <xsd:simpleType>
        <xsd:restriction base="dms:Unknown">
          <xsd:maxLength value="255"/>
        </xsd:restriction>
      </xsd:simpleType>
    </xsd:element>
    <xsd:element name="Free2" ma:index="63" nillable="true" ma:displayName="フリー２" ma:default="" ma:internalName="Free2">
      <xsd:simpleType>
        <xsd:restriction base="dms:Unknown">
          <xsd:maxLength value="255"/>
        </xsd:restriction>
      </xsd:simpleType>
    </xsd:element>
    <xsd:element name="Free3" ma:index="64" nillable="true" ma:displayName="フリー３" ma:default="" ma:internalName="Free3">
      <xsd:simpleType>
        <xsd:restriction base="dms:Unknown">
          <xsd:maxLength value="255"/>
        </xsd:restriction>
      </xsd:simpleType>
    </xsd:element>
    <xsd:element name="Free4" ma:index="65" nillable="true" ma:displayName="フリー４" ma:default="" ma:internalName="Free4">
      <xsd:simpleType>
        <xsd:restriction base="dms:Unknown">
          <xsd:maxLength value="255"/>
        </xsd:restriction>
      </xsd:simpleType>
    </xsd:element>
    <xsd:element name="Free5" ma:index="66" nillable="true" ma:displayName="フリー５" ma:default="" ma:description="==================================================================" ma:internalName="Free5">
      <xsd:simpleType>
        <xsd:restriction base="dms:Unknown">
          <xsd:maxLength value="255"/>
        </xsd:restriction>
      </xsd:simpleType>
    </xsd:element>
    <xsd:element name="TermReviewSign" ma:index="70" nillable="true" ma:displayName="用語見直しサイン" ma:default="（未選択）" ma:description="【必須項目】用語の平易化ルールに基づいた見直し作業が完了した場合に&#10;入力してください。" ma:format="Dropdown" ma:internalName="TermReviewSign">
      <xsd:simpleType>
        <xsd:restriction base="dms:Unknown">
          <xsd:enumeration value="（未選択）"/>
          <xsd:enumeration value="済"/>
          <xsd:enumeration value="不要"/>
        </xsd:restriction>
      </xsd:simpleType>
    </xsd:element>
  </xsd:schema>
  <xsd:schema xmlns:xsd="http://www.w3.org/2001/XMLSchema" xmlns:dms="http://schemas.microsoft.com/office/2006/documentManagement/types" targetNamespace="59124a33-34b9-432f-82e7-b6c6c6e9afff" elementFormDefault="qualified">
    <xsd:import namespace="http://schemas.microsoft.com/office/2006/documentManagement/types"/>
    <xsd:element name="OpenDate" ma:index="10" nillable="true" ma:displayName="公開開始日" ma:default="" ma:description="【必須項目】社内ポータル登録時に必要です。" ma:format="DateOnly" ma:internalName="OpenDate">
      <xsd:simpleType>
        <xsd:restriction base="dms:Unknown"/>
      </xsd:simpleType>
    </xsd:element>
    <xsd:element name="CloseDate" ma:index="11" nillable="true" ma:displayName="公開終了日（利用終了日）" ma:default="" ma:description="【必須項目】社内ポータル登録時に必要です。（最長5年後12/31）&#10;==================================================================" ma:format="DateOnly" ma:internalName="CloseDate">
      <xsd:simpleType>
        <xsd:restriction base="dms:Unknown"/>
      </xsd:simpleType>
    </xsd:element>
    <xsd:element name="HandleType" ma:index="12" nillable="true" ma:displayName="取扱開始日（適用基準）" ma:default="（未選択）" ma:internalName="HandleType">
      <xsd:simpleType>
        <xsd:restriction base="dms:Unknown">
          <xsd:enumeration value="（未選択）"/>
          <xsd:enumeration value="始期"/>
          <xsd:enumeration value="計上"/>
          <xsd:enumeration value="募集（団体など）"/>
          <xsd:enumeration value="改定（商品・規定など）"/>
          <xsd:enumeration value="その他"/>
        </xsd:restriction>
      </xsd:simpleType>
    </xsd:element>
    <xsd:element name="RevisionDate" ma:index="14" nillable="true" ma:displayName="改定履歴日" ma:default="" ma:description="マニュアルなどのコンテンツの最新改定履歴日を入力してください。&#10;==================================================================" ma:format="DateOnly" ma:internalName="RevisionDate">
      <xsd:simpleType>
        <xsd:restriction base="dms:Unknown"/>
      </xsd:simpleType>
    </xsd:element>
    <xsd:element name="MS1ContentsDate" ma:index="15" nillable="true" ma:displayName="コンテンツ連携日" ma:default="" ma:format="DateTime" ma:internalName="MS1ContentsDate">
      <xsd:simpleType>
        <xsd:restriction base="dms:Unknown"/>
      </xsd:simpleType>
    </xsd:element>
    <xsd:element name="MS1URL" ma:index="16" nillable="true" ma:displayName="コンテンツ連携先ＵＲＬ" ma:default="" ma:description="==================================================================&#10;&#10;▼ 募集文書管理情報 ▼▼▼▼▼&#10;【必須項目】募集文書は必ず入力してください。" ma:internalName="MS1URL">
      <xsd:simpleType>
        <xsd:restriction base="dms:Unknown"/>
      </xsd:simpleType>
    </xsd:element>
    <xsd:element name="MS1ContentsTitle" ma:index="22" nillable="true" ma:displayName="コンテンツ連携先タイトル" ma:default="" ma:internalName="MS1ContentsTitle">
      <xsd:simpleType>
        <xsd:restriction base="dms:Unknown">
          <xsd:maxLength value="40"/>
        </xsd:restriction>
      </xsd:simpleType>
    </xsd:element>
    <xsd:element name="BusinessDivision" ma:index="23" nillable="true" ma:displayName="業務区分" ma:default="（未選択）" ma:format="Dropdown" ma:internalName="BusinessDivision">
      <xsd:simpleType>
        <xsd:restriction base="dms:Unknown">
          <xsd:enumeration value="（未選択）"/>
          <xsd:enumeration value="商品"/>
          <xsd:enumeration value="事務（保険契約関連）"/>
          <xsd:enumeration value="営推"/>
          <xsd:enumeration value="代理店（制度、管理）"/>
          <xsd:enumeration value="損サ"/>
          <xsd:enumeration value="生保"/>
          <xsd:enumeration value="コンプラ、情報管理"/>
          <xsd:enumeration value="その他"/>
        </xsd:restriction>
      </xsd:simpleType>
    </xsd:element>
    <xsd:element name="MS1Type" ma:index="24" nillable="true" ma:displayName="種別" ma:default="（未選択）" ma:format="Dropdown" ma:internalName="MS1Type">
      <xsd:simpleType>
        <xsd:restriction base="dms:Unknown">
          <xsd:enumeration value="（未選択）"/>
          <xsd:enumeration value="提案書"/>
          <xsd:enumeration value="アンダーライティング"/>
          <xsd:enumeration value="特約書・覚書・契約書"/>
          <xsd:enumeration value="パンフレット（含む募文パーツ）"/>
          <xsd:enumeration value="チラシ"/>
          <xsd:enumeration value="保険料計算ソフト"/>
          <xsd:enumeration value="保険料関連資料"/>
          <xsd:enumeration value="研修・教育・資格"/>
          <xsd:enumeration value="その他営業支援ツール"/>
          <xsd:enumeration value="契約・特約規定集"/>
          <xsd:enumeration value="約款・特約条項"/>
          <xsd:enumeration value="マニュアル・商品他"/>
          <xsd:enumeration value="マニュアル・事務処理"/>
          <xsd:enumeration value="帳票・契約関連"/>
          <xsd:enumeration value="帳票・事故関連"/>
          <xsd:enumeration value="帳票・その他"/>
          <xsd:enumeration value="帳票・人総経"/>
          <xsd:enumeration value="マニュアル・人総経"/>
          <xsd:enumeration value="帳票記入例"/>
        </xsd:restriction>
      </xsd:simpleType>
    </xsd:element>
    <xsd:element name="SendDepCode" ma:index="25" nillable="true" ma:displayName="発信部課" ma:default="" ma:internalName="SendDepCode">
      <xsd:simpleType>
        <xsd:restriction base="dms:Unknown">
          <xsd:maxLength value="5"/>
        </xsd:restriction>
      </xsd:simpleType>
    </xsd:element>
    <xsd:element name="OpenDivision" ma:index="26" nillable="true" ma:displayName="公開先指定" ma:default="（未選択）" ma:format="Dropdown" ma:internalName="OpenDivision">
      <xsd:simpleType>
        <xsd:restriction base="dms:Unknown">
          <xsd:enumeration value="（未選択）"/>
          <xsd:enumeration value="社内のみ"/>
          <xsd:enumeration value="社内および代理店"/>
        </xsd:restriction>
      </xsd:simpleType>
    </xsd:element>
    <xsd:element name="PublicFlg" ma:index="27" nillable="true" ma:displayName="公開対象指定" ma:default="（未選択）" ma:format="Dropdown" ma:internalName="PublicFlg">
      <xsd:simpleType>
        <xsd:restriction base="dms:Unknown">
          <xsd:enumeration value="（未選択）"/>
          <xsd:enumeration value="全体"/>
          <xsd:enumeration value="自社及び持株"/>
        </xsd:restriction>
      </xsd:simpleType>
    </xsd:element>
    <xsd:element name="UnPublicFlagText" ma:index="28" nillable="true" ma:displayName="コンテンツ連携先非公開フラグ" ma:default="" ma:internalName="UnPublicFlagText">
      <xsd:simpleType>
        <xsd:restriction base="dms:Unknown">
          <xsd:maxLength value="255"/>
        </xsd:restriction>
      </xsd:simpleType>
    </xsd:element>
    <xsd:element name="MS1ItemText" ma:index="50" nillable="true" ma:displayName="種目" ma:default="" ma:description="==================================================================" ma:internalName="MS1ItemText">
      <xsd:simpleType>
        <xsd:restriction base="dms:Unknown">
          <xsd:maxLength value="255"/>
        </xsd:restriction>
      </xsd:simpleType>
    </xsd:element>
    <xsd:element name="MS1ChannelText" ma:index="51" nillable="true" ma:displayName="チャネル" ma:default="" ma:description="==================================================================" ma:internalName="MS1ChannelText">
      <xsd:simpleType>
        <xsd:restriction base="dms:Unknown">
          <xsd:maxLength value="255"/>
        </xsd:restriction>
      </xsd:simpleType>
    </xsd:element>
    <xsd:element name="MS1ThemeText" ma:index="52" nillable="true" ma:displayName="テーマ" ma:default="" ma:description="==================================================================" ma:internalName="MS1ThemeText">
      <xsd:simpleType>
        <xsd:restriction base="dms:Unknown">
          <xsd:maxLength value="255"/>
        </xsd:restriction>
      </xsd:simpleType>
    </xsd:element>
    <xsd:element name="MS1Keyword1" ma:index="53" nillable="true" ma:displayName="検索キーワード１" ma:default="" ma:internalName="MS1Keyword1">
      <xsd:simpleType>
        <xsd:restriction base="dms:Unknown">
          <xsd:maxLength value="30"/>
        </xsd:restriction>
      </xsd:simpleType>
    </xsd:element>
    <xsd:element name="MS1Keyword2" ma:index="54" nillable="true" ma:displayName="検索キーワード２" ma:default="" ma:internalName="MS1Keyword2">
      <xsd:simpleType>
        <xsd:restriction base="dms:Unknown">
          <xsd:maxLength value="30"/>
        </xsd:restriction>
      </xsd:simpleType>
    </xsd:element>
    <xsd:element name="MS1Keyword3" ma:index="55" nillable="true" ma:displayName="検索キーワード３" ma:default="" ma:internalName="MS1Keyword3">
      <xsd:simpleType>
        <xsd:restriction base="dms:Unknown">
          <xsd:maxLength value="30"/>
        </xsd:restriction>
      </xsd:simpleType>
    </xsd:element>
    <xsd:element name="MS1Keyword4" ma:index="56" nillable="true" ma:displayName="検索キーワード４" ma:default="" ma:internalName="MS1Keyword4">
      <xsd:simpleType>
        <xsd:restriction base="dms:Unknown">
          <xsd:maxLength value="30"/>
        </xsd:restriction>
      </xsd:simpleType>
    </xsd:element>
    <xsd:element name="MS1Keyword5" ma:index="57" nillable="true" ma:displayName="検索キーワード５" ma:default="" ma:description="==================================================================&#10;&#10;▼マニュアルチェック状況▼▼▼▼▼&#10;【必須項目】マニュアル※の場合は必ず入力してください。&#10;※社内ポータル登録の種別が「マニュアル・商品他」「マニュアル・事務処理」「マニュアル・人総経」「契約・特約規定集」" ma:internalName="MS1Keyword5">
      <xsd:simpleType>
        <xsd:restriction base="dms:Unknown">
          <xsd:maxLength value="30"/>
        </xsd:restriction>
      </xsd:simpleType>
    </xsd:element>
    <xsd:element name="ManualDivision" ma:index="58" nillable="true" ma:displayName="マニュアル区分" ma:default="（未選択）" ma:description="「お客さま対応事項を定めたもの」を選択した場合は下記項目を入力してください。" ma:internalName="ManualDivision">
      <xsd:simpleType>
        <xsd:restriction base="dms:Unknown">
          <xsd:enumeration value="（未選択）"/>
          <xsd:enumeration value="会社基本規則"/>
          <xsd:enumeration value="お客さま対応事項を定めたもの"/>
          <xsd:enumeration value="その他"/>
        </xsd:restriction>
      </xsd:simpleType>
    </xsd:element>
    <xsd:element name="LegalCheckNo" ma:index="59" nillable="true" ma:displayName="リーガルチェックNO" ma:default="" ma:description="（入力例：マ10-012）" ma:internalName="LegalCheckNo">
      <xsd:simpleType>
        <xsd:restriction base="dms:Unknown">
          <xsd:maxLength value="7"/>
        </xsd:restriction>
      </xsd:simpleType>
    </xsd:element>
    <xsd:element name="DocSecondCheckNo" ma:index="60" nillable="true" ma:displayName="文書2次点検管理NO" ma:default="" ma:description="（入力例：10-M025）" ma:internalName="DocSecondCheckNo">
      <xsd:simpleType>
        <xsd:restriction base="dms:Unknown">
          <xsd:maxLength value="7"/>
        </xsd:restriction>
      </xsd:simpleType>
    </xsd:element>
    <xsd:element name="NotCheckReason" ma:index="61" nillable="true" ma:displayName="チェック不要の理由" ma:default="" ma:description="軽微な修正などでチェックを不要とした場合は、「誤字の訂正」など理由を&#10;入力ください。&#10;リーガルチェックNO、文書２次点検管理NOは今回の修正前にチェックを受けたNOを&#10;入力ください。&#10;==================================================================&#10;&#10;▼ その他 ▼▼▼▼▼&#10;※商品管理システム用の検索項目です。" ma:internalName="NotCheckReason">
      <xsd:simpleType>
        <xsd:restriction base="dms:Unknown">
          <xsd:maxLength value="255"/>
        </xsd:restriction>
      </xsd:simpleType>
    </xsd:element>
    <xsd:element name="MS1ContentsID" ma:index="68" nillable="true" ma:displayName="コンテンツ連携先ID" ma:default="" ma:internalName="MS1ContentsID">
      <xsd:simpleType>
        <xsd:restriction base="dms:Unknown">
          <xsd:maxLength value="13"/>
        </xsd:restriction>
      </xsd:simpleType>
    </xsd:element>
    <xsd:element name="MS1Status" ma:index="69" nillable="true" ma:displayName="コンテンツ連携最終登録ステータス" ma:default="未登録" ma:description="社内ポータルへの登録状況です。" ma:format="Dropdown" ma:internalName="MS1Status">
      <xsd:simpleType>
        <xsd:restriction base="dms:Unknown">
          <xsd:enumeration value="未登録"/>
          <xsd:enumeration value="処理中"/>
          <xsd:enumeration value="登録済(新規)"/>
          <xsd:enumeration value="登録済(更新)"/>
          <xsd:enumeration value="削除済"/>
        </xsd:restriction>
      </xsd:simpleType>
    </xsd:element>
  </xsd:schema>
  <xsd:schema xmlns:xsd="http://www.w3.org/2001/XMLSchema" xmlns:dms="http://schemas.microsoft.com/office/2006/documentManagement/types" targetNamespace="4317910f-a623-40f2-ba6f-0b344888f4ad" elementFormDefault="qualified">
    <xsd:import namespace="http://schemas.microsoft.com/office/2006/documentManagement/types"/>
    <xsd:element name="MS1DocName" ma:index="67" nillable="true" ma:displayName="社内ポータル管理用ファイル名" ma:default="" ma:description="社内ポータル登録・更新の際、ファイル名称に連動します。  " ma:internalName="MS1DocName">
      <xsd:simpleType>
        <xsd:restriction base="dms:Unknown">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3" ma:displayName="コンテンツ タイプ"/>
        <xsd:element ref="dc:title" minOccurs="0" maxOccurs="1" ma:index="1"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ocUpdateDate xmlns="03a5af4b-2f5d-4068-a06c-61534911d942">2024-03-06T06:25:28+00:00</DocUpdateDate>
    <InsCodeL3 xmlns="03a5af4b-2f5d-4068-a06c-61534911d942" xsi:nil="true"/>
    <MS1ChannelText xmlns="59124a33-34b9-432f-82e7-b6c6c6e9afff" xsi:nil="true"/>
    <MS1Keyword3 xmlns="59124a33-34b9-432f-82e7-b6c6c6e9afff" xsi:nil="true"/>
    <Free4 xmlns="03a5af4b-2f5d-4068-a06c-61534911d942" xsi:nil="true"/>
    <MS1Status xmlns="59124a33-34b9-432f-82e7-b6c6c6e9afff">未登録</MS1Status>
    <OpenDate xmlns="59124a33-34b9-432f-82e7-b6c6c6e9afff" xsi:nil="true"/>
    <BusinessDivision xmlns="59124a33-34b9-432f-82e7-b6c6c6e9afff">（未選択）</BusinessDivision>
    <InsCodeL2 xmlns="03a5af4b-2f5d-4068-a06c-61534911d942" xsi:nil="true"/>
    <InsCategoryCode4 xmlns="03a5af4b-2f5d-4068-a06c-61534911d942" xsi:nil="true"/>
    <SalesCode2 xmlns="03a5af4b-2f5d-4068-a06c-61534911d942" xsi:nil="true"/>
    <MS1Keyword2 xmlns="59124a33-34b9-432f-82e7-b6c6c6e9afff" xsi:nil="true"/>
    <Free5 xmlns="03a5af4b-2f5d-4068-a06c-61534911d942" xsi:nil="true"/>
    <MS1ContentsID xmlns="59124a33-34b9-432f-82e7-b6c6c6e9afff" xsi:nil="true"/>
    <ArticleCategory xmlns="03a5af4b-2f5d-4068-a06c-61534911d942">（未選択）</ArticleCategory>
    <UnPublicFlagText xmlns="59124a33-34b9-432f-82e7-b6c6c6e9afff" xsi:nil="true"/>
    <InsCodeL1 xmlns="03a5af4b-2f5d-4068-a06c-61534911d942" xsi:nil="true"/>
    <InsCodeS5 xmlns="03a5af4b-2f5d-4068-a06c-61534911d942" xsi:nil="true"/>
    <MS1Keyword1 xmlns="59124a33-34b9-432f-82e7-b6c6c6e9afff" xsi:nil="true"/>
    <NotCheckReason xmlns="59124a33-34b9-432f-82e7-b6c6c6e9afff" xsi:nil="true"/>
    <RevisionDate xmlns="59124a33-34b9-432f-82e7-b6c6c6e9afff" xsi:nil="true"/>
    <InsCodeS4 xmlns="03a5af4b-2f5d-4068-a06c-61534911d942" xsi:nil="true"/>
    <MS1ItemText xmlns="59124a33-34b9-432f-82e7-b6c6c6e9afff" xsi:nil="true"/>
    <OrganizeInfo xmlns="03a5af4b-2f5d-4068-a06c-61534911d942">A3V11</OrganizeInfo>
    <ArticleName xmlns="03a5af4b-2f5d-4068-a06c-61534911d942" xsi:nil="true"/>
    <PublicFlg xmlns="59124a33-34b9-432f-82e7-b6c6c6e9afff">（未選択）</PublicFlg>
    <InsCategoryCode3 xmlns="03a5af4b-2f5d-4068-a06c-61534911d942" xsi:nil="true"/>
    <SalesCode1 xmlns="03a5af4b-2f5d-4068-a06c-61534911d942" xsi:nil="true"/>
    <LegalCheckNo xmlns="59124a33-34b9-432f-82e7-b6c6c6e9afff" xsi:nil="true"/>
    <RecruitDocTypeEtc xmlns="03a5af4b-2f5d-4068-a06c-61534911d942" xsi:nil="true"/>
    <InsCodeL5 xmlns="03a5af4b-2f5d-4068-a06c-61534911d942" xsi:nil="true"/>
    <MS1Keyword5 xmlns="59124a33-34b9-432f-82e7-b6c6c6e9afff" xsi:nil="true"/>
    <HandleStartDate xmlns="03a5af4b-2f5d-4068-a06c-61534911d942" xsi:nil="true"/>
    <OpenDivision xmlns="59124a33-34b9-432f-82e7-b6c6c6e9afff">（未選択）</OpenDivision>
    <InsCodeL4 xmlns="03a5af4b-2f5d-4068-a06c-61534911d942" xsi:nil="true"/>
    <MS1Keyword4 xmlns="59124a33-34b9-432f-82e7-b6c6c6e9afff" xsi:nil="true"/>
    <DocBasis xmlns="03a5af4b-2f5d-4068-a06c-61534911d942">（未選択）</DocBasis>
    <RecruitDocType xmlns="03a5af4b-2f5d-4068-a06c-61534911d942">（未選択）</RecruitDocType>
    <SendDepCode xmlns="59124a33-34b9-432f-82e7-b6c6c6e9afff" xsi:nil="true"/>
    <PrintCode xmlns="03a5af4b-2f5d-4068-a06c-61534911d942" xsi:nil="true"/>
    <InsCategoryCode2 xmlns="03a5af4b-2f5d-4068-a06c-61534911d942" xsi:nil="true"/>
    <SalesCode5 xmlns="03a5af4b-2f5d-4068-a06c-61534911d942" xsi:nil="true"/>
    <CloseDate xmlns="59124a33-34b9-432f-82e7-b6c6c6e9afff" xsi:nil="true"/>
    <ManualDivision xmlns="59124a33-34b9-432f-82e7-b6c6c6e9afff">（未選択）</ManualDivision>
    <DocApprovalDate xmlns="03a5af4b-2f5d-4068-a06c-61534911d942">2024-03-06T06:27:39+00:00</DocApprovalDate>
    <TermReviewSign xmlns="03a5af4b-2f5d-4068-a06c-61534911d942">（未選択）</TermReviewSign>
    <MS1URL xmlns="59124a33-34b9-432f-82e7-b6c6c6e9afff" xsi:nil="true"/>
    <InsCategoryCode1 xmlns="03a5af4b-2f5d-4068-a06c-61534911d942" xsi:nil="true"/>
    <SalesCode4 xmlns="03a5af4b-2f5d-4068-a06c-61534911d942" xsi:nil="true"/>
    <DocNo xmlns="03a5af4b-2f5d-4068-a06c-61534911d942">DMS23-005879</DocNo>
    <DocCreateUser xmlns="03a5af4b-2f5d-4068-a06c-61534911d942">20513</DocCreateUser>
    <MS1Type xmlns="59124a33-34b9-432f-82e7-b6c6c6e9afff">（未選択）</MS1Type>
    <MS1ContentsTitle xmlns="59124a33-34b9-432f-82e7-b6c6c6e9afff" xsi:nil="true"/>
    <InsCodeS3 xmlns="03a5af4b-2f5d-4068-a06c-61534911d942" xsi:nil="true"/>
    <MS1DocName xmlns="4317910f-a623-40f2-ba6f-0b344888f4ad" xsi:nil="true"/>
    <DocUpdateUser xmlns="03a5af4b-2f5d-4068-a06c-61534911d942">20513</DocUpdateUser>
    <DocApprovalUser xmlns="03a5af4b-2f5d-4068-a06c-61534911d942">23985</DocApprovalUser>
    <HandleType xmlns="59124a33-34b9-432f-82e7-b6c6c6e9afff">（未選択）</HandleType>
    <MS1ContentsDate xmlns="59124a33-34b9-432f-82e7-b6c6c6e9afff" xsi:nil="true"/>
    <InsCodeS2 xmlns="03a5af4b-2f5d-4068-a06c-61534911d942" xsi:nil="true"/>
    <InsCategoryCode5 xmlns="03a5af4b-2f5d-4068-a06c-61534911d942" xsi:nil="true"/>
    <SalesCode3 xmlns="03a5af4b-2f5d-4068-a06c-61534911d942" xsi:nil="true"/>
    <Free1 xmlns="03a5af4b-2f5d-4068-a06c-61534911d942" xsi:nil="true"/>
    <DocCreateDate xmlns="03a5af4b-2f5d-4068-a06c-61534911d942">2024-03-06T06:25:14+00:00</DocCreateDate>
    <InsCodeS1 xmlns="03a5af4b-2f5d-4068-a06c-61534911d942" xsi:nil="true"/>
    <MS1ThemeText xmlns="59124a33-34b9-432f-82e7-b6c6c6e9afff" xsi:nil="true"/>
    <Free2 xmlns="03a5af4b-2f5d-4068-a06c-61534911d942" xsi:nil="true"/>
    <DocSecondCheckNo xmlns="59124a33-34b9-432f-82e7-b6c6c6e9afff" xsi:nil="true"/>
    <Free3 xmlns="03a5af4b-2f5d-4068-a06c-61534911d942" xsi:nil="true"/>
  </documentManagement>
</p:properties>
</file>

<file path=customXml/itemProps1.xml><?xml version="1.0" encoding="utf-8"?>
<ds:datastoreItem xmlns:ds="http://schemas.openxmlformats.org/officeDocument/2006/customXml" ds:itemID="{0D81DA7B-A1D4-484F-A99C-F67B8D3B62F2}"/>
</file>

<file path=customXml/itemProps2.xml><?xml version="1.0" encoding="utf-8"?>
<ds:datastoreItem xmlns:ds="http://schemas.openxmlformats.org/officeDocument/2006/customXml" ds:itemID="{ED0B4A4D-A391-444F-A6F6-DAB7BCC1D3BD}"/>
</file>

<file path=customXml/itemProps3.xml><?xml version="1.0" encoding="utf-8"?>
<ds:datastoreItem xmlns:ds="http://schemas.openxmlformats.org/officeDocument/2006/customXml" ds:itemID="{31072A26-B814-4A67-9A1B-D69E0C2713B5}"/>
</file>

<file path=customXml/itemProps4.xml><?xml version="1.0" encoding="utf-8"?>
<ds:datastoreItem xmlns:ds="http://schemas.openxmlformats.org/officeDocument/2006/customXml" ds:itemID="{A78B3D64-465C-47A7-B19D-94F2206F3A59}"/>
</file>

<file path=docProps/app.xml><?xml version="1.0" encoding="utf-8"?>
<Properties xmlns="http://schemas.openxmlformats.org/officeDocument/2006/extended-properties" xmlns:vt="http://schemas.openxmlformats.org/officeDocument/2006/docPropsVTypes">
  <Template/>
  <TotalTime>7069</TotalTime>
  <Words>6794</Words>
  <Application>Microsoft Office PowerPoint</Application>
  <PresentationFormat>画面に合わせる (4:3)</PresentationFormat>
  <Paragraphs>757</Paragraphs>
  <Slides>34</Slides>
  <Notes>34</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34</vt:i4>
      </vt:variant>
    </vt:vector>
  </HeadingPairs>
  <TitlesOfParts>
    <vt:vector size="44" baseType="lpstr">
      <vt:lpstr>HGSｺﾞｼｯｸM</vt:lpstr>
      <vt:lpstr>Meiryo UI</vt:lpstr>
      <vt:lpstr>ＭＳ Ｐゴシック</vt:lpstr>
      <vt:lpstr>ＭＳ Ｐ明朝</vt:lpstr>
      <vt:lpstr>メイリオ</vt:lpstr>
      <vt:lpstr>Arial</vt:lpstr>
      <vt:lpstr>Calibri</vt:lpstr>
      <vt:lpstr>Times New Roman</vt:lpstr>
      <vt:lpstr>標準デザイン</vt:lpstr>
      <vt:lpstr>presentation_tp_031</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鈴木あゆみ_A3V13</dc:creator>
  <cp:lastModifiedBy>柴田由美_A3V11</cp:lastModifiedBy>
  <cp:revision>548</cp:revision>
  <cp:lastPrinted>2021-12-26T23:57:50Z</cp:lastPrinted>
  <dcterms:modified xsi:type="dcterms:W3CDTF">2024-03-06T06:17:22Z</dcterms:modified>
  <cp:contentType>パワーポイント</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policyId">
    <vt:lpwstr>/sites/A3V/private-site/DocLib/11マーケ_30お客さま５年</vt:lpwstr>
  </property>
  <property fmtid="{D5CDD505-2E9C-101B-9397-08002B2CF9AE}" pid="3" name="ContentTypeId">
    <vt:lpwstr>0x01010050CD9D281F4FE34ABC6FF1764AF528B8004F41F21B091B87418C7DE455BA0D182B</vt:lpwstr>
  </property>
  <property fmtid="{D5CDD505-2E9C-101B-9397-08002B2CF9AE}" pid="4" name="ItemRetentionFormula">
    <vt:lpwstr>&lt;formula id="Microsoft.Office.RecordsManagement.PolicyFeatures.Expiration.Formula.BuiltIn"&gt;&lt;number&gt;5&lt;/number&gt;&lt;property&gt;Modified&lt;/property&gt;&lt;propertyId&gt;28cf69c5-fa48-462a-b5cd-27b6f9d2bd5f&lt;/propertyId&gt;&lt;period&gt;years&lt;/period&gt;&lt;/formula&gt;</vt:lpwstr>
  </property>
  <property fmtid="{D5CDD505-2E9C-101B-9397-08002B2CF9AE}" pid="5" name="_dlc_ExpireDate">
    <vt:lpwstr>2029-03-05T08:46:23+00:00</vt:lpwstr>
  </property>
  <property fmtid="{D5CDD505-2E9C-101B-9397-08002B2CF9AE}" pid="6" name="CheckInWF(1)">
    <vt:lpwstr>https://msadig.sharepoint.com/sites/A3V/private-site/_layouts/15/wrkstat.aspx?List=83c35119-8c0a-4519-bb0b-e2941c9e47b0&amp;WorkflowInstanceName=f8e46cba-e9e4-4acb-abe2-0a45695fa108Check In</vt:lpwstr>
  </property>
  <property fmtid="{D5CDD505-2E9C-101B-9397-08002B2CF9AE}" pid="7" name="CheckInWF">
    <vt:lpwstr>https://msadig.sharepoint.com/sites/A3J/open-site/_layouts/15/wrkstat.aspx?List=da90a54d-f4bd-4a64-9ca0-7fa8f4e10503&amp;WorkflowInstanceName=c0a26be2-f84d-4115-877a-7ae3ffacd5b1Check In</vt:lpwstr>
  </property>
  <property fmtid="{D5CDD505-2E9C-101B-9397-08002B2CF9AE}" pid="8" name="MS1Item">
    <vt:lpwstr/>
  </property>
  <property fmtid="{D5CDD505-2E9C-101B-9397-08002B2CF9AE}" pid="9" name="UnPublicFlag">
    <vt:lpwstr/>
  </property>
  <property fmtid="{D5CDD505-2E9C-101B-9397-08002B2CF9AE}" pid="10" name="MS1Theme">
    <vt:lpwstr/>
  </property>
  <property fmtid="{D5CDD505-2E9C-101B-9397-08002B2CF9AE}" pid="11" name="MS1Channel">
    <vt:lpwstr/>
  </property>
  <property fmtid="{D5CDD505-2E9C-101B-9397-08002B2CF9AE}" pid="12" name="MediaServiceImageTags">
    <vt:lpwstr/>
  </property>
  <property fmtid="{D5CDD505-2E9C-101B-9397-08002B2CF9AE}" pid="13" name="CheckInWF(1)3">
    <vt:lpwstr>https://msadig.sharepoint.com/sites/A3V/private-site/_layouts/15/wrkstat.aspx?List=83c35119-8c0a-4519-bb0b-e2941c9e47b0&amp;WorkflowInstanceName=92fb6b35-699c-4c0a-91c3-17483df53ca0Check In</vt:lpwstr>
  </property>
  <property fmtid="{D5CDD505-2E9C-101B-9397-08002B2CF9AE}" pid="14" name="CheckInWF(1)2">
    <vt:lpwstr/>
  </property>
  <property fmtid="{D5CDD505-2E9C-101B-9397-08002B2CF9AE}" pid="16" name="lcf76f155ced4ddcb4097134ff3c332f">
    <vt:lpwstr/>
  </property>
  <property fmtid="{D5CDD505-2E9C-101B-9397-08002B2CF9AE}" pid="18" name="CheckInWF(1)1">
    <vt:lpwstr/>
  </property>
  <property fmtid="{D5CDD505-2E9C-101B-9397-08002B2CF9AE}" pid="19" name="CheckInWF(1)0">
    <vt:lpwstr/>
  </property>
</Properties>
</file>